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64A122-157D-4D0F-ADFA-D4269D269F43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8537B7-E94D-4E9F-B250-CAC9A67634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851648" cy="1828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Иглокожие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биологии: Е.С. Бушуева.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83529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№1 им. Героя Советского Союза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Каманина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Н.П.» г. Меленки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§13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типа Иглокожие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35480"/>
            <a:ext cx="7416824" cy="4389120"/>
          </a:xfrm>
        </p:spPr>
        <p:txBody>
          <a:bodyPr>
            <a:normAutofit lnSpcReduction="10000"/>
          </a:bodyPr>
          <a:lstStyle/>
          <a:p>
            <a:pPr marL="514350" indent="-514350" algn="just">
              <a:buClr>
                <a:srgbClr val="C00000"/>
              </a:buClr>
              <a:buSzPct val="10000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Обитатели морей и океанов.</a:t>
            </a:r>
          </a:p>
          <a:p>
            <a:pPr marL="514350" indent="-514350" algn="just">
              <a:buClr>
                <a:srgbClr val="C00000"/>
              </a:buClr>
              <a:buSzPct val="10000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разнообразной формы от 5 мм до 5м, имеет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лучевую (радиальную) симметрию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известковый скелет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Clr>
                <a:srgbClr val="C00000"/>
              </a:buClr>
              <a:buSzPct val="10000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водно-сосудистой 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помощью которой можно передвигаться, а для некоторых видов - осязать и дышать.</a:t>
            </a:r>
          </a:p>
          <a:p>
            <a:pPr marL="514350" indent="-514350" algn="just">
              <a:buClr>
                <a:srgbClr val="C00000"/>
              </a:buClr>
              <a:buSzPct val="10000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Отделов тела нет.</a:t>
            </a:r>
          </a:p>
          <a:p>
            <a:pPr marL="514350" indent="-514350" algn="just">
              <a:buClr>
                <a:srgbClr val="C00000"/>
              </a:buClr>
              <a:buSzPct val="10000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Раздельнополые.</a:t>
            </a:r>
          </a:p>
          <a:p>
            <a:pPr marL="514350" indent="-514350" algn="just">
              <a:buClr>
                <a:srgbClr val="C00000"/>
              </a:buClr>
              <a:buSzPct val="10000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способность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регенерации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Систематика типа Иглокожие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6"/>
            <a:ext cx="2304256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Морские лилии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4941168"/>
            <a:ext cx="3888432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Морские ежи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429000"/>
            <a:ext cx="3024336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Морские звезды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700808"/>
            <a:ext cx="2304256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Офиуры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501008"/>
            <a:ext cx="3456384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 Голотурии (Морские огурцы)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23728" y="1196752"/>
            <a:ext cx="1512168" cy="50405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19872" y="1340768"/>
            <a:ext cx="576064" cy="2088232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9992" y="1340768"/>
            <a:ext cx="72008" cy="3600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1340768"/>
            <a:ext cx="1440160" cy="216024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92080" y="1268760"/>
            <a:ext cx="2016224" cy="43204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Морские лилии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Многие виды морских лилий ведут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прикрепленный образ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Ротовое отверстие открывается в верхней части тела.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Все морские лилии питаются мелким планктоном.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Дышат поверхностью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ushuev\Desktop\ли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312368" cy="2664296"/>
          </a:xfrm>
          <a:prstGeom prst="rect">
            <a:avLst/>
          </a:prstGeom>
          <a:noFill/>
        </p:spPr>
      </p:pic>
      <p:pic>
        <p:nvPicPr>
          <p:cNvPr id="1027" name="Picture 3" descr="C:\Users\Bushuev\Desktop\лили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33123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Морские звёзды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268760"/>
            <a:ext cx="3970784" cy="56886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Свободноживущие, но малоподвижные животные.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Ротовое отверстие находится на нижней стороне тела.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Морские звёзды питаются мертвыми животными, илом и животными, ведущими прикрепленный образ жизни.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Желудок морских звёзд может выворачиваться через ротовое отверстие и обволакивать добычу.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морских звёзд есть и гермафродиты и раздельнополые.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Размножение половое и бесполое.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shuev\Desktop\звезд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3456384" cy="2448272"/>
          </a:xfrm>
          <a:prstGeom prst="rect">
            <a:avLst/>
          </a:prstGeom>
          <a:noFill/>
        </p:spPr>
      </p:pic>
      <p:pic>
        <p:nvPicPr>
          <p:cNvPr id="2051" name="Picture 3" descr="C:\Users\Bushuev\Desktop\звезд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3293348" cy="2558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Морские ежи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412776"/>
            <a:ext cx="3970784" cy="518457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Свободноживущие животные.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Имеется жесткий панцирь с подвижными иглами.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Рот снабжен грызущим аппаратом и находится на нижней стороне тела.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Питаются водорослями, сидячими животными, илом.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морских ежей есть виды с развитой заботой о потомстве: они вынашивают икру и молодь на теле.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ushuev\Desktop\еж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3168352" cy="2448272"/>
          </a:xfrm>
          <a:prstGeom prst="rect">
            <a:avLst/>
          </a:prstGeom>
          <a:noFill/>
        </p:spPr>
      </p:pic>
      <p:pic>
        <p:nvPicPr>
          <p:cNvPr id="3075" name="Picture 3" descr="C:\Users\Bushuev\Desktop\еж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31765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Голотурии (Морские огурцы)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268760"/>
            <a:ext cx="3970784" cy="532859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Свободноживущие малоподвижные животные.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Тело вытянутое от нескольких миллиметров до 2 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Рот на переднем конце тела.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Питаются животными, обитающими на поверхности  ила, растениями и их остатками.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Трепанги,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относящиеся к голотуриям,- съедобны.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 опасности тело голотурий сильно сжимается и через анальное отверстие они выбрасывают свои внутренности, которые впоследствии восстанавливаются.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ushuev\Desktop\огурец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321232" cy="2481833"/>
          </a:xfrm>
          <a:prstGeom prst="rect">
            <a:avLst/>
          </a:prstGeom>
          <a:noFill/>
        </p:spPr>
      </p:pic>
      <p:pic>
        <p:nvPicPr>
          <p:cNvPr id="4099" name="Picture 3" descr="C:\Users\Bushuev\Desktop\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77072"/>
            <a:ext cx="342143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Офиуры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429000"/>
            <a:ext cx="3970784" cy="30963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Bushuev\Desktop\о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3096344" cy="2543944"/>
          </a:xfrm>
          <a:prstGeom prst="rect">
            <a:avLst/>
          </a:prstGeom>
          <a:noFill/>
        </p:spPr>
      </p:pic>
      <p:pic>
        <p:nvPicPr>
          <p:cNvPr id="5124" name="Picture 4" descr="C:\Users\Bushuev\Desktop\оф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3096344" cy="2232248"/>
          </a:xfrm>
          <a:prstGeom prst="rect">
            <a:avLst/>
          </a:prstGeom>
          <a:noFill/>
        </p:spPr>
      </p:pic>
      <p:pic>
        <p:nvPicPr>
          <p:cNvPr id="5125" name="Picture 5" descr="C:\Users\Bushuev\Desktop\оф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2"/>
            <a:ext cx="3168352" cy="22210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3356992"/>
            <a:ext cx="4104456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Свободноживущие иглокожие животные.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офиур членистые — состоят из множества внутренних «позвонков», приводимых в движение межпозвонковыми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мышцами.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тропические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офиуры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 окрашены. Некоторые способны светиться.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Вспомните ранее изученный материал…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Какие животные, кроме иглокожих, имеют лучевую симметрию тела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Clr>
                <a:srgbClr val="C00000"/>
              </a:buCl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животные, кроме иглокожих, имеют известковый скелет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Clr>
                <a:srgbClr val="C00000"/>
              </a:buCl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Какие животные, кроме иглокожих, способны регенерировать органы и части тела?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144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Тип Иглокожие</vt:lpstr>
      <vt:lpstr>Общая характеристика типа Иглокожие</vt:lpstr>
      <vt:lpstr>Систематика типа Иглокожие</vt:lpstr>
      <vt:lpstr> Класс Морские лилии</vt:lpstr>
      <vt:lpstr>Класс Морские звёзды</vt:lpstr>
      <vt:lpstr>Класс Морские ежи</vt:lpstr>
      <vt:lpstr>Класс Голотурии (Морские огурцы)</vt:lpstr>
      <vt:lpstr>Класс Офиуры</vt:lpstr>
      <vt:lpstr>Вспомните ранее изученный материал…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Иглокожие</dc:title>
  <dc:creator>Bushuev</dc:creator>
  <cp:lastModifiedBy>Bushuev</cp:lastModifiedBy>
  <cp:revision>11</cp:revision>
  <dcterms:created xsi:type="dcterms:W3CDTF">2014-11-09T14:24:17Z</dcterms:created>
  <dcterms:modified xsi:type="dcterms:W3CDTF">2014-11-09T15:52:52Z</dcterms:modified>
</cp:coreProperties>
</file>