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AA3E1-95A0-46F7-AE07-D6106094DE43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50FE4-9839-48E8-B02A-FA00669E496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Ядовитый </a:t>
            </a:r>
            <a:r>
              <a:rPr lang="ru-RU" b="1" dirty="0" smtClean="0"/>
              <a:t>мухомор</a:t>
            </a:r>
            <a:r>
              <a:rPr lang="ru-RU" dirty="0" smtClean="0"/>
              <a:t> </a:t>
            </a:r>
            <a:r>
              <a:rPr lang="ru-RU" b="1" dirty="0" err="1" smtClean="0"/>
              <a:t>пантерный</a:t>
            </a:r>
            <a:r>
              <a:rPr lang="ru-RU" dirty="0" smtClean="0"/>
              <a:t> похож на съедобного </a:t>
            </a:r>
            <a:r>
              <a:rPr lang="ru-RU" b="1" dirty="0" smtClean="0"/>
              <a:t>мухомора</a:t>
            </a:r>
            <a:r>
              <a:rPr lang="ru-RU" dirty="0" smtClean="0"/>
              <a:t> краснеющего.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50FE4-9839-48E8-B02A-FA00669E496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1/1/2002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ircle/>
  </p:transition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E%D1%82%D1%80%D0%B0%D0%B2%D0%BB%D0%B5%D0%BD%D0%B8%D0%B5" TargetMode="External"/><Relationship Id="rId2" Type="http://schemas.openxmlformats.org/officeDocument/2006/relationships/hyperlink" Target="http://ru.wikipedia.org/wiki/%D0%93%D1%80%D0%B8%D0%B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kar.info/pictures/image/myxomorpat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://ru.wikipedia.org/wiki/%D0%AF%D0%B4%D0%BE%D0%B2%D0%B8%D1%82%D1%8B%D0%B5_%D0%B3%D1%80%D0%B8%D0%B1%D1%8B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mushroomer.info/wp-content/uploads/HLIC/18752373fc8d249aa1c120dcb4513c60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ru.wikipedia.org/wiki/%D0%AF%D0%B4%D0%BE%D0%B2%D0%B8%D1%82%D1%8B%D0%B5_%D0%B3%D1%80%D0%B8%D0%B1%D1%8B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likar.info/pictures/image/yadovitayagovorushk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ru.wikipedia.org/wiki/%D0%AF%D0%B4%D0%BE%D0%B2%D0%B8%D1%82%D1%8B%D0%B5_%D0%B3%D1%80%D0%B8%D0%B1%D1%8B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F%D0%B4%D0%BE%D0%B2%D0%B8%D1%82%D1%8B%D0%B5_%D0%B3%D1%80%D0%B8%D0%B1%D1%8B" TargetMode="External"/><Relationship Id="rId3" Type="http://schemas.openxmlformats.org/officeDocument/2006/relationships/hyperlink" Target="http://ru.wikipedia.org/wiki/%D0%93%D1%80%D0%B8%D0%B1%D1%8B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A4%D0%B0%D0%B9%D0%BB:Cortinarius.rubellus.-.lindsey.jpg" TargetMode="External"/><Relationship Id="rId5" Type="http://schemas.openxmlformats.org/officeDocument/2006/relationships/hyperlink" Target="http://ru.wikipedia.org/w/index.php?title=%D0%9E%D1%80%D0%B5%D0%BB%D0%BB%D0%B0%D0%BD%D0%B8%D0%BD%D1%8B&amp;action=edit&amp;redlink=1" TargetMode="External"/><Relationship Id="rId4" Type="http://schemas.openxmlformats.org/officeDocument/2006/relationships/hyperlink" Target="http://ru.wikipedia.org/wiki/Cortinariaceae" TargetMode="External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F%D0%B4%D0%BE%D0%B2%D0%B8%D1%82%D1%8B%D0%B5_%D0%B3%D1%80%D0%B8%D0%B1%D1%8B" TargetMode="External"/><Relationship Id="rId3" Type="http://schemas.openxmlformats.org/officeDocument/2006/relationships/hyperlink" Target="http://ru.wikipedia.org/wiki/%D0%9C%D1%8F%D0%BA%D0%BE%D1%82%D1%8C_(%D0%B3%D1%80%D0%B8%D0%B1%D0%B0)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://ru.wikipedia.org/wiki/%D0%A8%D0%BB%D1%8F%D0%BF%D0%BA%D0%B0_(%D0%B3%D1%80%D0%B8%D0%B1%D0%B0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atlasgribov.ru/wp-content/uploads/2011/06/pautinnik9.jpg" TargetMode="External"/><Relationship Id="rId5" Type="http://schemas.openxmlformats.org/officeDocument/2006/relationships/hyperlink" Target="http://ru.wikipedia.org/wiki/%D0%9D%D0%BE%D0%B6%D0%BA%D0%B0_(%D0%B3%D1%80%D0%B8%D0%B1%D0%B0)" TargetMode="External"/><Relationship Id="rId4" Type="http://schemas.openxmlformats.org/officeDocument/2006/relationships/hyperlink" Target="http://ru.wikipedia.org/wiki/%D0%93%D0%B8%D0%BC%D0%B5%D0%BD%D0%BE%D1%84%D0%BE%D1%80" TargetMode="External"/><Relationship Id="rId9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likar.info/pictures/image/myxomorbelij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ru.wikipedia.org/wiki/%D0%AF%D0%B4%D0%BE%D0%B2%D0%B8%D1%82%D1%8B%D0%B5_%D0%B3%D1%80%D0%B8%D0%B1%D1%8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167640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ru-RU" sz="4000" b="1" i="1" dirty="0" smtClean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Презентация на тему: Ядовитые грибы</a:t>
            </a:r>
            <a:endParaRPr lang="ru-RU" sz="4000" b="1" i="1" dirty="0"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1600" y="5562600"/>
            <a:ext cx="3581400" cy="762000"/>
          </a:xfrm>
        </p:spPr>
        <p:txBody>
          <a:bodyPr>
            <a:normAutofit/>
          </a:bodyPr>
          <a:lstStyle/>
          <a:p>
            <a:endParaRPr lang="ru-RU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Анимация гриб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1981200"/>
            <a:ext cx="4714875" cy="442912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Правила сбора грибов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 fontScale="47500" lnSpcReduction="20000"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 пробуйте незнакомые грибы. Ни в сыром виде, ни после отваривания. Не все виды ядов, которые могут находиться в грибе, распадаются при варке.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 собирайте старые, перезрелые грибы. Ими уже можно отравиться.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 собирайте грибы, пока они совсем крошечные. При таких размерах съедобный гриб можно перепутать с ядовитым.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 собирайте грибы, покрытые плесенью.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Не собирайте грибы вдоль шоссе и рядом с промышленными предприятиями.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 определении незнакомого гриба не полагайтесь лишь на описание в книге. </a:t>
            </a:r>
          </a:p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Детям до 5 лет и людям с 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болезнями почек и желудочно-кишечного тракта - не рекомендуется есть лесные грибы. 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Одежда для прогулки по лесу должна быть удобной, сделанной из плотной ткани. В лесу могут водиться клещи, поэтому желательно надеть шапку или платок, а при выходе из леса внимательно осмотреть открытые участки тела, в особенности шею и голову, а также верхнюю одежду, на которую могут сесть клещи. 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Если вы совмещаете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грибосбор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с пикником в лесу, тщательно вымойте руки перед едой, в особенности, если до этого вы держали в руках незнакомые вам виды. </a:t>
            </a:r>
          </a:p>
          <a:p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А еще старайтесь относиться к лесу и всему живому в нем с уважением. Также и к несъедобным и ядовитым грибам, которые вам встречаются.</a:t>
            </a:r>
          </a:p>
          <a:p>
            <a:endParaRPr lang="ru-RU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prstTxWarp prst="textArchUp">
              <a:avLst/>
            </a:prstTxWarp>
          </a:bodyPr>
          <a:lstStyle/>
          <a:p>
            <a:r>
              <a:rPr lang="ru-RU" sz="6600" b="1" i="1" dirty="0" smtClean="0"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Спасибо за внимание!!!</a:t>
            </a:r>
          </a:p>
          <a:p>
            <a:endParaRPr lang="ru-RU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839200" cy="9144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Ядовитые грибы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2590800"/>
          </a:xfrm>
        </p:spPr>
        <p:txBody>
          <a:bodyPr/>
          <a:lstStyle/>
          <a:p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Ядовитые грибы — </a:t>
            </a:r>
            <a:r>
              <a:rPr lang="ru-RU" i="1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2" action="ppaction://hlinkfile" tooltip="Гриб"/>
              </a:rPr>
              <a:t>грибы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употребление которых в пищу может вызвать 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  <a:hlinkClick r:id="rId3" action="ppaction://hlinkfile" tooltip="Отравление"/>
              </a:rPr>
              <a:t>отравление</a:t>
            </a:r>
            <a:r>
              <a:rPr lang="ru-RU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5364" name="Picture 4" descr="новые красивые Анимашки, анимационные картинки Грибы, анимированные картинки Грибы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3505200"/>
            <a:ext cx="5943600" cy="28289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Смертельно ядовитые грибы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914400"/>
            <a:ext cx="8915400" cy="3657600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Среди грибов встречаются смертельно ядовитые виды, то есть могут вызвать отравление с летальным исходом даже при небольшом количестве съеденных грибов. Смертельно ядовитыми видами считаются:</a:t>
            </a:r>
          </a:p>
          <a:p>
            <a:endParaRPr lang="ru-RU" dirty="0"/>
          </a:p>
        </p:txBody>
      </p:sp>
      <p:pic>
        <p:nvPicPr>
          <p:cNvPr id="16386" name="Picture 2" descr="новые красивые Анимашки, анимационные картинки Грибы, анимированные картинки Грибы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657600"/>
            <a:ext cx="7010400" cy="2867026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181600" cy="7921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Мухомор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пантерный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2800" y="990600"/>
            <a:ext cx="5638800" cy="5867400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Мухомор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пантерный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в чём-то похожий на мухомор красный, этот мухомор гораздо опаснее, содержание токсических и отравляющих веществ в нем на порядок выше. По своему составу эти вещества схожи с содержащимися ядовитыми составляющими ядовитых растений, таких как дурман и белена. Если смешать все эти составляющие получается вещество, которое по ядовитости может соперничать с мышьяком. </a:t>
            </a:r>
          </a:p>
          <a:p>
            <a:endParaRPr lang="ru-RU" b="1" dirty="0"/>
          </a:p>
        </p:txBody>
      </p:sp>
      <p:pic>
        <p:nvPicPr>
          <p:cNvPr id="18434" name="Picture 2" descr="Картинка 6 из 588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143000"/>
            <a:ext cx="3124200" cy="5715000"/>
          </a:xfrm>
          <a:prstGeom prst="rect">
            <a:avLst/>
          </a:prstGeom>
          <a:noFill/>
        </p:spPr>
      </p:pic>
      <p:pic>
        <p:nvPicPr>
          <p:cNvPr id="18436" name="Picture 4" descr="Toxic.png">
            <a:hlinkClick r:id="rId5" tooltip="Ядовитые грибы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228600"/>
            <a:ext cx="1676400" cy="8382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4191000" cy="9144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Бледная поганка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0" y="914400"/>
            <a:ext cx="4953000" cy="5943600"/>
          </a:xfrm>
        </p:spPr>
        <p:txBody>
          <a:bodyPr>
            <a:normAutofit lnSpcReduction="1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Плодовое тело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шляпконожечное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в молодом возрасте яйцевидное, полностью покрытое плёнкой.</a:t>
            </a:r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Шляпка 5—15 см, оливковая, зеленоватая или сероватая, от полушаровидной до плоской формы, с гладким краем и волокнистой поверхностью.</a:t>
            </a:r>
          </a:p>
          <a:p>
            <a:endParaRPr lang="ru-RU" dirty="0"/>
          </a:p>
        </p:txBody>
      </p:sp>
      <p:pic>
        <p:nvPicPr>
          <p:cNvPr id="19458" name="Picture 2" descr="Картинка 16 из 430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990600"/>
            <a:ext cx="3581400" cy="5867400"/>
          </a:xfrm>
          <a:prstGeom prst="rect">
            <a:avLst/>
          </a:prstGeom>
          <a:noFill/>
        </p:spPr>
      </p:pic>
      <p:pic>
        <p:nvPicPr>
          <p:cNvPr id="19460" name="Picture 4" descr="Toxic.png">
            <a:hlinkClick r:id="rId4" tooltip="Ядовитые грибы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29200" y="0"/>
            <a:ext cx="2133600" cy="9906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096000" cy="1143000"/>
          </a:xfrm>
        </p:spPr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Говорушка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беловатая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62400" y="1295400"/>
            <a:ext cx="5181600" cy="5562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Растёт на почве или на подстилке в местах с травяным покровом — на лугах и пастбищах или на опушках, полянах и вырубках в лиственных и смешанных лесах, а также в парках. Плодовые тела появляются группами, иногда очень большими; образуют «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ведьмины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круги». Распространён в умеренной зоне Северного полушария.</a:t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Сезон с середины июля по ноябрь.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Картинка 1 из 2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95400"/>
            <a:ext cx="3886200" cy="5562600"/>
          </a:xfrm>
          <a:prstGeom prst="rect">
            <a:avLst/>
          </a:prstGeom>
          <a:noFill/>
        </p:spPr>
      </p:pic>
      <p:pic>
        <p:nvPicPr>
          <p:cNvPr id="22532" name="Picture 4" descr="Toxic.png">
            <a:hlinkClick r:id="rId4" tooltip="Ядовитые грибы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19800" y="533400"/>
            <a:ext cx="2286000" cy="762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5410200" cy="1219200"/>
          </a:xfrm>
        </p:spPr>
        <p:txBody>
          <a:bodyPr>
            <a:normAutofit fontScale="90000"/>
          </a:bodyPr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Паутинник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красивейший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43200" y="1371600"/>
            <a:ext cx="5943600" cy="5486400"/>
          </a:xfrm>
        </p:spPr>
        <p:txBody>
          <a:bodyPr>
            <a:normAutofit/>
          </a:bodyPr>
          <a:lstStyle/>
          <a:p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Паутинник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красивейший или красноватый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hlinkClick r:id="rId2" action="ppaction://hlinkfile" tooltip="Латинский язык"/>
              </a:rPr>
              <a:t>лат.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a-Latn" i="1" dirty="0" smtClean="0">
                <a:latin typeface="Times New Roman" pitchFamily="18" charset="0"/>
                <a:cs typeface="Times New Roman" pitchFamily="18" charset="0"/>
              </a:rPr>
              <a:t>Cortinarius rubellus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speciosissimus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) — смертельно ядовитый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hlinkClick r:id="rId3" action="ppaction://hlinkfile" tooltip="Грибы"/>
              </a:rPr>
              <a:t>гриб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семейства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  <a:hlinkClick r:id="rId4" action="ppaction://hlinkfile" tooltip="Cortinariaceae"/>
              </a:rPr>
              <a:t>Cortinariaceae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Содержит токсины под общим названием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  <a:hlinkClick r:id="rId5" action="ppaction://hlinkfile" tooltip="Орелланины (страница отсутствует)"/>
              </a:rPr>
              <a:t>орелланины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парализующие почки через несколько дней после употребления.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Picture 2" descr="Паутинник красивейший">
            <a:hlinkClick r:id="rId6" tooltip="Паутинник красивейший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295400"/>
            <a:ext cx="2619375" cy="5562600"/>
          </a:xfrm>
          <a:prstGeom prst="rect">
            <a:avLst/>
          </a:prstGeom>
          <a:noFill/>
        </p:spPr>
      </p:pic>
      <p:pic>
        <p:nvPicPr>
          <p:cNvPr id="23556" name="Picture 4" descr="Toxic.png">
            <a:hlinkClick r:id="rId8" tooltip="Ядовитые грибы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019800" y="0"/>
            <a:ext cx="167640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5105400" cy="1143000"/>
          </a:xfrm>
        </p:spPr>
        <p:txBody>
          <a:bodyPr/>
          <a:lstStyle/>
          <a:p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Паутинник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горный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0" y="1371600"/>
            <a:ext cx="5334000" cy="5486400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2" action="ppaction://hlinkfile" tooltip="Шляпка (гриба)"/>
              </a:rPr>
              <a:t>Шляпка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диаметром 3-8 см, выпуклая, затем плоская, с бугорком в центре, войлочная или мелкочешуйчатая, оранжевая, красно-коричневая или рыжая.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3" action="ppaction://hlinkfile" tooltip="Мякоть (гриба)"/>
              </a:rPr>
              <a:t>Мякоть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желтоватая или буроватая, с редким  запахом.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4" action="ppaction://hlinkfile" tooltip="Гименофор"/>
              </a:rPr>
              <a:t>Пластинки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приросшие, широкие, толстые, редкие, цвета шляпки.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5" action="ppaction://hlinkfile" tooltip="Ножка (гриба)"/>
              </a:rPr>
              <a:t>Ножка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4-9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1-2 см, цилиндрическая или слегка суженная к основанию, светло-желтая, с продольными волокнистыми чешуйками, без поясков.</a:t>
            </a:r>
            <a:r>
              <a:rPr lang="ru-RU" b="1" i="1" baseline="30000" dirty="0" smtClean="0">
                <a:latin typeface="Times New Roman" pitchFamily="18" charset="0"/>
                <a:cs typeface="Times New Roman" pitchFamily="18" charset="0"/>
                <a:hlinkClick r:id="" action="ppaction://hlinkfile"/>
              </a:rPr>
              <a:t>[1]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Картинка 3 из 62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1524000"/>
            <a:ext cx="3810000" cy="5334000"/>
          </a:xfrm>
          <a:prstGeom prst="rect">
            <a:avLst/>
          </a:prstGeom>
          <a:noFill/>
        </p:spPr>
      </p:pic>
      <p:pic>
        <p:nvPicPr>
          <p:cNvPr id="24580" name="Picture 4" descr="Toxic.png">
            <a:hlinkClick r:id="rId8" tooltip="Ядовитые грибы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486400" y="457200"/>
            <a:ext cx="1676400" cy="8382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600"/>
            <a:ext cx="5562600" cy="1143000"/>
          </a:xfrm>
        </p:spPr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Мухомор весенний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81400" y="1295400"/>
            <a:ext cx="5562600" cy="5334000"/>
          </a:xfrm>
        </p:spPr>
        <p:txBody>
          <a:bodyPr>
            <a:noAutofit/>
          </a:bodyPr>
          <a:lstStyle/>
          <a:p>
            <a:r>
              <a:rPr lang="ru-RU" sz="16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Молодые плодовые тела слизистые с поверхности. Мякоть водянистая, белая, даже под кожицей (что радикально отличает его от мухомора красного, у которого, мякоть под кожицей жёлтая), на изломе цвета не меняющая, с характерным неприятным вкусом и запахом, отдалённо напоминающим испорченное мясо</a:t>
            </a:r>
            <a:endParaRPr lang="ru-RU" sz="2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Картинка 1 из 103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295400"/>
            <a:ext cx="3886200" cy="5562600"/>
          </a:xfrm>
          <a:prstGeom prst="rect">
            <a:avLst/>
          </a:prstGeom>
          <a:noFill/>
        </p:spPr>
      </p:pic>
      <p:pic>
        <p:nvPicPr>
          <p:cNvPr id="5" name="Picture 4" descr="Toxic.png">
            <a:hlinkClick r:id="rId4" tooltip="Ядовитые грибы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0" y="152400"/>
            <a:ext cx="1676400" cy="1143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605</Words>
  <PresentationFormat>Экран (4:3)</PresentationFormat>
  <Paragraphs>32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на тему: Ядовитые грибы</vt:lpstr>
      <vt:lpstr>Ядовитые грибы</vt:lpstr>
      <vt:lpstr>Смертельно ядовитые грибы</vt:lpstr>
      <vt:lpstr>Мухомор пантерный</vt:lpstr>
      <vt:lpstr>Бледная поганка</vt:lpstr>
      <vt:lpstr>Говорушка беловатая</vt:lpstr>
      <vt:lpstr>Паутинник красивейший</vt:lpstr>
      <vt:lpstr>Паутинник горный</vt:lpstr>
      <vt:lpstr>Мухомор весенний</vt:lpstr>
      <vt:lpstr>Правила сбора грибов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Ядовитые грибы</dc:title>
  <dc:creator>User</dc:creator>
  <cp:lastModifiedBy>ШКОЛА</cp:lastModifiedBy>
  <cp:revision>31</cp:revision>
  <dcterms:created xsi:type="dcterms:W3CDTF">2012-05-23T10:37:32Z</dcterms:created>
  <dcterms:modified xsi:type="dcterms:W3CDTF">2002-01-01T00:20:28Z</dcterms:modified>
</cp:coreProperties>
</file>