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BC6D5-EC4B-448E-A2E3-6203768F1A68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F465-182F-4580-AA88-DFB3BA10A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25063-AFBD-4EDD-9F30-4AC735B34514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2A45-3C0A-4D8B-9014-FDE73EE7F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E8DE2-73B8-4F64-AB50-9FBBF7C15DC8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E61D4-1C91-443A-90E9-8D4E08D62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8D8AE-F4B9-4224-9C6C-8CE1C0437ABB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D231E-95F5-4433-85D8-E24AF25F7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E6A22-34FD-4138-8F44-4D5E3DE2D4C1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B6F2-A379-4C01-A813-F5F0304F3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FA3DF-0595-466F-BA7A-44DDA6A96B11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CE58-8547-4BAF-AFA6-CA58BA927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DF018-FF4A-4505-AAF0-C0A55CB53574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FFAF0-4200-4B9E-B563-1442763DD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DE1B8-89AD-45CF-B9F4-96137E6DC287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61D3-43B4-4CB9-802F-4AD38FB2A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C9CC2-15AC-4919-9019-75FCED4D2067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AC87-15F0-49DD-8B9C-20B405D64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85F6-7CCD-4BC7-ADB1-708A43627364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0FF57-BCFC-4246-BF74-3B22CA5C7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B24A8-455F-4C9B-8174-A9A29314CDEB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72E3-BA4D-4D73-BCD6-52AF9F0EE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Рисунок 9" descr="0_c012d_7c9f7b9f_X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3399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8" descr="0_c012d_7c9f7b9f_XL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95513" y="0"/>
            <a:ext cx="2376487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7" descr="0_c012d_7c9f7b9f_XL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7538" y="0"/>
            <a:ext cx="2438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D3BBE7-035D-410F-8A40-D78637802298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9AAF7B-4C2B-4093-873B-B796F61D2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Рисунок 6" descr="0_c012d_7c9f7b9f_XL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05600" y="0"/>
            <a:ext cx="2438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10" descr="0_c012b_690d8163_XL.jp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15888"/>
            <a:ext cx="4318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1" descr="0_c012b_690d8163_XL.jpg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115888"/>
            <a:ext cx="4333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12" descr="0_c012b_690d8163_XL.jp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115888"/>
            <a:ext cx="4318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Рисунок 13" descr="0_c012b_690d8163_XL.jpg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115888"/>
            <a:ext cx="4318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 userDrawn="1"/>
        </p:nvSpPr>
        <p:spPr>
          <a:xfrm>
            <a:off x="179512" y="836712"/>
            <a:ext cx="8784976" cy="5832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1071546"/>
            <a:ext cx="4357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Солнышко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: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Чепкасова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Наталья Павловна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 дополнительного образования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МБОУ ДОД ЦДОД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ПОиск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2014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285992"/>
            <a:ext cx="2795574" cy="2705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Вязать также как и 1-ую деталь, только нить не обрывать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3554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39"/>
            <a:ext cx="6215106" cy="4266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Соединение деталей: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Приложить детали изнаночной стороной друг к другу и вязать через оба полотна 60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сбн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 круг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572296" cy="429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785818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Набить не очень плотно.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786610" cy="4985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2547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Закончить. Нить не обрывать.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429420" cy="4648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796908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Набрать 40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провязать СС в тот же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сбн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Закончить. Нить закрепить и спрятать.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4162622" cy="3009896"/>
          </a:xfrm>
          <a:prstGeom prst="rect">
            <a:avLst/>
          </a:prstGeom>
          <a:noFill/>
        </p:spPr>
      </p:pic>
      <p:pic>
        <p:nvPicPr>
          <p:cNvPr id="27652" name="Picture 4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42926"/>
            <a:ext cx="3324220" cy="3763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Носик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(желтой нитью)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ряд: набрать 2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провязать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вторую петлю от крючка 6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сбн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Продолжать вязать по кругу.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ряд: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*6 (12)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ряд: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сбн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)*6 (18)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ряд: 18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сбн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 ряд: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сбн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)*6 (12)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Закончить СС. Оставить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нить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пришивания. Набить.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500306"/>
            <a:ext cx="378519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1"/>
            <a:ext cx="3577192" cy="2786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72132" y="1857364"/>
            <a:ext cx="2113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Пришить носик.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714620"/>
            <a:ext cx="4953000" cy="3562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Иголочками наметить место, где будут пришиваться бусинки.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00240"/>
            <a:ext cx="452437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Пришить бусины. Черной нитью вышить морщинки у глаз, брови. Чтобы вышить улыбку, сделать один стежок чуть выше носика.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500306"/>
            <a:ext cx="4505153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Красным карандашом подрумянить щёчки.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928802"/>
            <a:ext cx="44577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Диаметр солнышка с лучиками - 17 см.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Необходимые материалы: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/>
          <a:lstStyle/>
          <a:p>
            <a:r>
              <a:rPr lang="ru-RU" dirty="0" smtClean="0"/>
              <a:t>1. Пряжа акрил «</a:t>
            </a:r>
            <a:r>
              <a:rPr lang="ru-RU" dirty="0" err="1" smtClean="0"/>
              <a:t>Пехорка</a:t>
            </a:r>
            <a:r>
              <a:rPr lang="ru-RU" dirty="0" smtClean="0"/>
              <a:t> (300м/100г):</a:t>
            </a:r>
            <a:br>
              <a:rPr lang="ru-RU" dirty="0" smtClean="0"/>
            </a:br>
            <a:r>
              <a:rPr lang="ru-RU" dirty="0" smtClean="0"/>
              <a:t>жёлтый – 30 г, немного оранжевого, красного, зеленого, розового, голубого, фиолетового</a:t>
            </a:r>
            <a:br>
              <a:rPr lang="ru-RU" dirty="0" smtClean="0"/>
            </a:br>
            <a:r>
              <a:rPr lang="ru-RU" dirty="0" smtClean="0"/>
              <a:t>2. Крючок № 1,25</a:t>
            </a:r>
            <a:br>
              <a:rPr lang="ru-RU" dirty="0" smtClean="0"/>
            </a:br>
            <a:r>
              <a:rPr lang="ru-RU" dirty="0" smtClean="0"/>
              <a:t>3. Чёрная нить с иглой.</a:t>
            </a:r>
            <a:br>
              <a:rPr lang="ru-RU" dirty="0" smtClean="0"/>
            </a:br>
            <a:r>
              <a:rPr lang="ru-RU" dirty="0" smtClean="0"/>
              <a:t>4. Игла гобеленовая (для вышивания с большим ушком)</a:t>
            </a:r>
            <a:br>
              <a:rPr lang="ru-RU" dirty="0" smtClean="0"/>
            </a:br>
            <a:r>
              <a:rPr lang="ru-RU" dirty="0" smtClean="0"/>
              <a:t>5. Булавка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Лучики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жёлтой, оранжевой, красной пряжи нарезать нити длиной 10 см.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3116"/>
            <a:ext cx="4953000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1438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Прикрепить нити к солнышку: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953000" cy="3695701"/>
          </a:xfrm>
          <a:prstGeom prst="rect">
            <a:avLst/>
          </a:prstGeom>
          <a:noFill/>
        </p:spPr>
      </p:pic>
      <p:pic>
        <p:nvPicPr>
          <p:cNvPr id="34820" name="Picture 4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19605"/>
            <a:ext cx="4310058" cy="3481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4281518" cy="5126055"/>
          </a:xfrm>
        </p:spPr>
        <p:txBody>
          <a:bodyPr/>
          <a:lstStyle/>
          <a:p>
            <a:r>
              <a:rPr lang="ru-RU" dirty="0" smtClean="0"/>
              <a:t>Присоединять нити в таком порядке:</a:t>
            </a:r>
            <a:br>
              <a:rPr lang="ru-RU" dirty="0" smtClean="0"/>
            </a:br>
            <a:r>
              <a:rPr lang="ru-RU" dirty="0" smtClean="0"/>
              <a:t>1.Одинарная красная нить</a:t>
            </a:r>
            <a:br>
              <a:rPr lang="ru-RU" dirty="0" smtClean="0"/>
            </a:br>
            <a:r>
              <a:rPr lang="ru-RU" dirty="0" smtClean="0"/>
              <a:t>2. Двойная оранжевая нить</a:t>
            </a:r>
            <a:br>
              <a:rPr lang="ru-RU" dirty="0" smtClean="0"/>
            </a:br>
            <a:r>
              <a:rPr lang="ru-RU" dirty="0" smtClean="0"/>
              <a:t>3. Двойная желтая нить</a:t>
            </a:r>
            <a:br>
              <a:rPr lang="ru-RU" dirty="0" smtClean="0"/>
            </a:br>
            <a:r>
              <a:rPr lang="ru-RU" dirty="0" smtClean="0"/>
              <a:t>4. Двойная желтая нить</a:t>
            </a:r>
            <a:br>
              <a:rPr lang="ru-RU" dirty="0" smtClean="0"/>
            </a:br>
            <a:r>
              <a:rPr lang="ru-RU" dirty="0" smtClean="0"/>
              <a:t>5. Двойная желтая нить</a:t>
            </a:r>
            <a:br>
              <a:rPr lang="ru-RU" dirty="0" smtClean="0"/>
            </a:br>
            <a:r>
              <a:rPr lang="ru-RU" dirty="0" smtClean="0"/>
              <a:t>6. Двойная оранжевая нить </a:t>
            </a:r>
            <a:endParaRPr lang="ru-RU" dirty="0"/>
          </a:p>
        </p:txBody>
      </p:sp>
      <p:pic>
        <p:nvPicPr>
          <p:cNvPr id="35842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14488"/>
            <a:ext cx="4524372" cy="3549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928694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Повторить ещё 9 раз.</a:t>
            </a:r>
            <a:r>
              <a:rPr lang="ru-RU" sz="3200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Расчесать расческой-гребнем.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095744" cy="3197831"/>
          </a:xfrm>
          <a:prstGeom prst="rect">
            <a:avLst/>
          </a:prstGeom>
          <a:noFill/>
        </p:spPr>
      </p:pic>
      <p:pic>
        <p:nvPicPr>
          <p:cNvPr id="36868" name="Picture 4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24525"/>
            <a:ext cx="4238620" cy="3619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Разделить на лучики. Сбрызнуть лаком. Кончики закрутить пальцами. Лишнее обрезать.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3952868" cy="3200304"/>
          </a:xfrm>
          <a:prstGeom prst="rect">
            <a:avLst/>
          </a:prstGeom>
          <a:noFill/>
        </p:spPr>
      </p:pic>
      <p:pic>
        <p:nvPicPr>
          <p:cNvPr id="37892" name="Picture 4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357430"/>
            <a:ext cx="3952868" cy="3451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857232"/>
            <a:ext cx="5572164" cy="4525963"/>
          </a:xfrm>
        </p:spPr>
        <p:txBody>
          <a:bodyPr/>
          <a:lstStyle/>
          <a:p>
            <a:r>
              <a:rPr lang="ru-RU" dirty="0" smtClean="0"/>
              <a:t>6. Линейка</a:t>
            </a:r>
            <a:br>
              <a:rPr lang="ru-RU" dirty="0" smtClean="0"/>
            </a:br>
            <a:r>
              <a:rPr lang="ru-RU" dirty="0" smtClean="0"/>
              <a:t>7. Ножницы</a:t>
            </a:r>
            <a:br>
              <a:rPr lang="ru-RU" dirty="0" smtClean="0"/>
            </a:br>
            <a:r>
              <a:rPr lang="ru-RU" dirty="0" smtClean="0"/>
              <a:t>8.Наполнитель (</a:t>
            </a:r>
            <a:r>
              <a:rPr lang="ru-RU" dirty="0" err="1" smtClean="0"/>
              <a:t>фоллофайбер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>9. Лак для волос</a:t>
            </a:r>
            <a:br>
              <a:rPr lang="ru-RU" dirty="0" smtClean="0"/>
            </a:br>
            <a:r>
              <a:rPr lang="ru-RU" dirty="0" smtClean="0"/>
              <a:t>10. Черные бусины – 2 </a:t>
            </a:r>
            <a:r>
              <a:rPr lang="ru-RU" dirty="0" err="1" smtClean="0"/>
              <a:t>шт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11. Красный карандаш</a:t>
            </a:r>
          </a:p>
          <a:p>
            <a:pPr>
              <a:buNone/>
            </a:pPr>
            <a:r>
              <a:rPr lang="ru-RU" dirty="0" smtClean="0"/>
              <a:t>     (для рисования)</a:t>
            </a:r>
            <a:br>
              <a:rPr lang="ru-RU" dirty="0" smtClean="0"/>
            </a:br>
            <a:r>
              <a:rPr lang="ru-RU" dirty="0" smtClean="0"/>
              <a:t>12. Расческа-гребень </a:t>
            </a:r>
            <a:endParaRPr lang="ru-RU" dirty="0"/>
          </a:p>
        </p:txBody>
      </p:sp>
      <p:pic>
        <p:nvPicPr>
          <p:cNvPr id="1026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564427" cy="3571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Условные обозначения: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r>
              <a:rPr lang="ru-RU" dirty="0" err="1" smtClean="0"/>
              <a:t>Вп</a:t>
            </a:r>
            <a:r>
              <a:rPr lang="ru-RU" dirty="0" smtClean="0"/>
              <a:t> – воздушная петля</a:t>
            </a:r>
            <a:br>
              <a:rPr lang="ru-RU" dirty="0" smtClean="0"/>
            </a:br>
            <a:r>
              <a:rPr lang="ru-RU" dirty="0" smtClean="0"/>
              <a:t>СС – соединительный столбик</a:t>
            </a:r>
            <a:br>
              <a:rPr lang="ru-RU" dirty="0" smtClean="0"/>
            </a:br>
            <a:r>
              <a:rPr lang="ru-RU" dirty="0" err="1" smtClean="0"/>
              <a:t>Сбн</a:t>
            </a:r>
            <a:r>
              <a:rPr lang="ru-RU" dirty="0" smtClean="0"/>
              <a:t> - </a:t>
            </a:r>
            <a:r>
              <a:rPr lang="ru-RU" dirty="0" err="1" smtClean="0"/>
              <a:t>столбик</a:t>
            </a:r>
            <a:r>
              <a:rPr lang="ru-RU" dirty="0" smtClean="0"/>
              <a:t> без </a:t>
            </a:r>
            <a:r>
              <a:rPr lang="ru-RU" dirty="0" err="1" smtClean="0"/>
              <a:t>накида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Пр</a:t>
            </a:r>
            <a:r>
              <a:rPr lang="ru-RU" dirty="0" smtClean="0"/>
              <a:t> – прибавка (провязать 2 </a:t>
            </a:r>
            <a:r>
              <a:rPr lang="ru-RU" dirty="0" err="1" smtClean="0"/>
              <a:t>сбн</a:t>
            </a:r>
            <a:r>
              <a:rPr lang="ru-RU" dirty="0" smtClean="0"/>
              <a:t> в 1 петлю)</a:t>
            </a:r>
            <a:br>
              <a:rPr lang="ru-RU" dirty="0" smtClean="0"/>
            </a:br>
            <a:r>
              <a:rPr lang="ru-RU" dirty="0" err="1" smtClean="0"/>
              <a:t>Уб</a:t>
            </a:r>
            <a:r>
              <a:rPr lang="ru-RU" dirty="0" smtClean="0"/>
              <a:t> – убавка (провязать 2 </a:t>
            </a:r>
            <a:r>
              <a:rPr lang="ru-RU" dirty="0" err="1" smtClean="0"/>
              <a:t>сбн</a:t>
            </a:r>
            <a:r>
              <a:rPr lang="ru-RU" dirty="0" smtClean="0"/>
              <a:t> вместе)</a:t>
            </a:r>
            <a:br>
              <a:rPr lang="ru-RU" dirty="0" smtClean="0"/>
            </a:br>
            <a:r>
              <a:rPr lang="ru-RU" dirty="0" smtClean="0"/>
              <a:t>* - повторить указанное число раз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Число в скобках в конце каждого ряда описания показывает, сколько должно быть петель в этом ряду.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332038"/>
            <a:ext cx="8229600" cy="452596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Солнышко (желтой нитью)</a:t>
            </a:r>
            <a:br>
              <a:rPr lang="ru-RU" dirty="0" smtClean="0"/>
            </a:br>
            <a:r>
              <a:rPr lang="ru-RU" dirty="0" smtClean="0"/>
              <a:t>1 часть:</a:t>
            </a:r>
            <a:br>
              <a:rPr lang="ru-RU" dirty="0" smtClean="0"/>
            </a:br>
            <a:r>
              <a:rPr lang="ru-RU" dirty="0" smtClean="0"/>
              <a:t>1 ряд: набрать 2 </a:t>
            </a:r>
            <a:r>
              <a:rPr lang="ru-RU" dirty="0" err="1" smtClean="0"/>
              <a:t>вп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0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301854"/>
            <a:ext cx="4500594" cy="3003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провязать во вторую петлю от крючка 6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сбн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072362" cy="4719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Продолжать вязать по кругу.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 ряд: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*6 (12)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620913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 ряд: 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сбн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)*6 (18)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Начало каждого кругового маркера отмечать.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00306"/>
            <a:ext cx="5929354" cy="395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857232"/>
            <a:ext cx="4210080" cy="5268931"/>
          </a:xfrm>
        </p:spPr>
        <p:txBody>
          <a:bodyPr/>
          <a:lstStyle/>
          <a:p>
            <a:r>
              <a:rPr lang="ru-RU" dirty="0" smtClean="0"/>
              <a:t>4 ряд: (2 </a:t>
            </a:r>
            <a:r>
              <a:rPr lang="ru-RU" dirty="0" err="1" smtClean="0"/>
              <a:t>сбн</a:t>
            </a:r>
            <a:r>
              <a:rPr lang="ru-RU" dirty="0" smtClean="0"/>
              <a:t>, </a:t>
            </a:r>
            <a:r>
              <a:rPr lang="ru-RU" dirty="0" err="1" smtClean="0"/>
              <a:t>пр</a:t>
            </a:r>
            <a:r>
              <a:rPr lang="ru-RU" dirty="0" smtClean="0"/>
              <a:t>)*6 (24)</a:t>
            </a:r>
            <a:br>
              <a:rPr lang="ru-RU" dirty="0" smtClean="0"/>
            </a:br>
            <a:r>
              <a:rPr lang="ru-RU" dirty="0" smtClean="0"/>
              <a:t>5 ряд: (3 </a:t>
            </a:r>
            <a:r>
              <a:rPr lang="ru-RU" dirty="0" err="1" smtClean="0"/>
              <a:t>сбн</a:t>
            </a:r>
            <a:r>
              <a:rPr lang="ru-RU" dirty="0" smtClean="0"/>
              <a:t>, </a:t>
            </a:r>
            <a:r>
              <a:rPr lang="ru-RU" dirty="0" err="1" smtClean="0"/>
              <a:t>пр</a:t>
            </a:r>
            <a:r>
              <a:rPr lang="ru-RU" dirty="0" smtClean="0"/>
              <a:t>)*6 (30)</a:t>
            </a:r>
            <a:br>
              <a:rPr lang="ru-RU" dirty="0" smtClean="0"/>
            </a:br>
            <a:r>
              <a:rPr lang="ru-RU" dirty="0" smtClean="0"/>
              <a:t>6 ряд: (4 </a:t>
            </a:r>
            <a:r>
              <a:rPr lang="ru-RU" dirty="0" err="1" smtClean="0"/>
              <a:t>сбн</a:t>
            </a:r>
            <a:r>
              <a:rPr lang="ru-RU" dirty="0" smtClean="0"/>
              <a:t>, </a:t>
            </a:r>
            <a:r>
              <a:rPr lang="ru-RU" dirty="0" err="1" smtClean="0"/>
              <a:t>пр</a:t>
            </a:r>
            <a:r>
              <a:rPr lang="ru-RU" dirty="0" smtClean="0"/>
              <a:t>)*6 (36)</a:t>
            </a:r>
            <a:br>
              <a:rPr lang="ru-RU" dirty="0" smtClean="0"/>
            </a:br>
            <a:r>
              <a:rPr lang="ru-RU" dirty="0" smtClean="0"/>
              <a:t>7 ряд: (5 </a:t>
            </a:r>
            <a:r>
              <a:rPr lang="ru-RU" dirty="0" err="1" smtClean="0"/>
              <a:t>сбн</a:t>
            </a:r>
            <a:r>
              <a:rPr lang="ru-RU" dirty="0" smtClean="0"/>
              <a:t>, </a:t>
            </a:r>
            <a:r>
              <a:rPr lang="ru-RU" dirty="0" err="1" smtClean="0"/>
              <a:t>пр</a:t>
            </a:r>
            <a:r>
              <a:rPr lang="ru-RU" dirty="0" smtClean="0"/>
              <a:t>)*6 (42)</a:t>
            </a:r>
            <a:br>
              <a:rPr lang="ru-RU" dirty="0" smtClean="0"/>
            </a:br>
            <a:r>
              <a:rPr lang="ru-RU" dirty="0" smtClean="0"/>
              <a:t>8 ряд: (6 </a:t>
            </a:r>
            <a:r>
              <a:rPr lang="ru-RU" dirty="0" err="1" smtClean="0"/>
              <a:t>сбн</a:t>
            </a:r>
            <a:r>
              <a:rPr lang="ru-RU" dirty="0" smtClean="0"/>
              <a:t>, </a:t>
            </a:r>
            <a:r>
              <a:rPr lang="ru-RU" dirty="0" err="1" smtClean="0"/>
              <a:t>пр</a:t>
            </a:r>
            <a:r>
              <a:rPr lang="ru-RU" dirty="0" smtClean="0"/>
              <a:t>)*6 (48)</a:t>
            </a:r>
            <a:br>
              <a:rPr lang="ru-RU" dirty="0" smtClean="0"/>
            </a:br>
            <a:r>
              <a:rPr lang="ru-RU" dirty="0" smtClean="0"/>
              <a:t>9 ряд: (7 </a:t>
            </a:r>
            <a:r>
              <a:rPr lang="ru-RU" dirty="0" err="1" smtClean="0"/>
              <a:t>сбн</a:t>
            </a:r>
            <a:r>
              <a:rPr lang="ru-RU" dirty="0" smtClean="0"/>
              <a:t>, </a:t>
            </a:r>
            <a:r>
              <a:rPr lang="ru-RU" dirty="0" err="1" smtClean="0"/>
              <a:t>пр</a:t>
            </a:r>
            <a:r>
              <a:rPr lang="ru-RU" dirty="0" smtClean="0"/>
              <a:t>)*6 (54)</a:t>
            </a:r>
            <a:br>
              <a:rPr lang="ru-RU" dirty="0" smtClean="0"/>
            </a:br>
            <a:r>
              <a:rPr lang="ru-RU" dirty="0" smtClean="0"/>
              <a:t>10 ряд: (8 </a:t>
            </a:r>
            <a:r>
              <a:rPr lang="ru-RU" dirty="0" err="1" smtClean="0"/>
              <a:t>сбн</a:t>
            </a:r>
            <a:r>
              <a:rPr lang="ru-RU" dirty="0" smtClean="0"/>
              <a:t>, </a:t>
            </a:r>
            <a:r>
              <a:rPr lang="ru-RU" dirty="0" err="1" smtClean="0"/>
              <a:t>пр</a:t>
            </a:r>
            <a:r>
              <a:rPr lang="ru-RU" dirty="0" smtClean="0"/>
              <a:t>)*6 (60)</a:t>
            </a:r>
            <a:br>
              <a:rPr lang="ru-RU" dirty="0" smtClean="0"/>
            </a:br>
            <a:r>
              <a:rPr lang="ru-RU" dirty="0" smtClean="0"/>
              <a:t>11-12 ряд: 60 </a:t>
            </a:r>
            <a:r>
              <a:rPr lang="ru-RU" dirty="0" err="1" smtClean="0"/>
              <a:t>сбн</a:t>
            </a:r>
            <a:r>
              <a:rPr lang="ru-RU" dirty="0" smtClean="0"/>
              <a:t> по кругу</a:t>
            </a:r>
            <a:br>
              <a:rPr lang="ru-RU" dirty="0" smtClean="0"/>
            </a:br>
            <a:r>
              <a:rPr lang="ru-RU" dirty="0" smtClean="0"/>
              <a:t>Закончить СС. Нить оборвать. </a:t>
            </a:r>
            <a:endParaRPr lang="ru-RU" dirty="0"/>
          </a:p>
        </p:txBody>
      </p:sp>
      <p:pic>
        <p:nvPicPr>
          <p:cNvPr id="22530" name="Picture 2" descr="&amp;Mcy;&amp;acy;&amp;scy;&amp;tcy;&amp;iecy;&amp;rcy;-&amp;kcy;&amp;lcy;&amp;acy;&amp;scy;&amp;scy; &amp;Vcy;&amp;yacy;&amp;zcy;&amp;acy;&amp;ncy;&amp;icy;&amp;iecy; &amp;kcy;&amp;rcy;&amp;yucy;&amp;chcy;&amp;kcy;&amp;ocy;&amp;mcy; &amp;Scy;&amp;ocy;&amp;lcy;&amp;ncy;&amp;ycy;&amp;shcy;&amp;kcy;&amp;ocy; &amp;Pcy;&amp;rcy;&amp;yacy;&amp;zhcy;&amp;acy; &amp;fcy;&amp;ocy;&amp;tcy;&amp;ocy;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00174"/>
            <a:ext cx="4238620" cy="3260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224</Words>
  <Application>Microsoft Office PowerPoint</Application>
  <PresentationFormat>Экран (4:3)</PresentationFormat>
  <Paragraphs>32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Диаметр солнышка с лучиками - 17 см. Необходимые материалы:</vt:lpstr>
      <vt:lpstr>Слайд 3</vt:lpstr>
      <vt:lpstr>Условные обозначения:</vt:lpstr>
      <vt:lpstr>Число в скобках в конце каждого ряда описания показывает, сколько должно быть петель в этом ряду.</vt:lpstr>
      <vt:lpstr>И провязать во вторую петлю от крючка 6 сбн</vt:lpstr>
      <vt:lpstr>Продолжать вязать по кругу. 2 ряд: пр*6 (12) </vt:lpstr>
      <vt:lpstr>3 ряд: (сбн, пр)*6 (18) Начало каждого кругового маркера отмечать.</vt:lpstr>
      <vt:lpstr>Слайд 9</vt:lpstr>
      <vt:lpstr>Вязать также как и 1-ую деталь, только нить не обрывать. </vt:lpstr>
      <vt:lpstr>Соединение деталей: Приложить детали изнаночной стороной друг к другу и вязать через оба полотна 60 сбн по круг</vt:lpstr>
      <vt:lpstr>Набить не очень плотно.</vt:lpstr>
      <vt:lpstr>Закончить. Нить не обрывать.</vt:lpstr>
      <vt:lpstr>Набрать 40 вп и провязать СС в тот же сбн. Закончить. Нить закрепить и спрятать.</vt:lpstr>
      <vt:lpstr>Носик (желтой нитью) 1 ряд: набрать 2 вп и провязать  во вторую петлю от крючка 6 сбн. Продолжать вязать по кругу. 2 ряд: пр*6 (12) 3 ряд: (сбн, пр)*6 (18) 4 ряд: 18 сбн 5 ряд: (сбн, уб)*6 (12) Закончить СС. Оставить  нить  для пришивания. Набить. </vt:lpstr>
      <vt:lpstr>Слайд 16</vt:lpstr>
      <vt:lpstr>Иголочками наметить место, где будут пришиваться бусинки.</vt:lpstr>
      <vt:lpstr>Пришить бусины. Черной нитью вышить морщинки у глаз, брови. Чтобы вышить улыбку, сделать один стежок чуть выше носика.</vt:lpstr>
      <vt:lpstr>Красным карандашом подрумянить щёчки.</vt:lpstr>
      <vt:lpstr>Лучики Из жёлтой, оранжевой, красной пряжи нарезать нити длиной 10 см. </vt:lpstr>
      <vt:lpstr>Прикрепить нити к солнышку:</vt:lpstr>
      <vt:lpstr>Слайд 22</vt:lpstr>
      <vt:lpstr>Повторить ещё 9 раз. Расчесать расческой-гребнем.</vt:lpstr>
      <vt:lpstr>Разделить на лучики. Сбрызнуть лаком. Кончики закрутить пальцами. Лишнее обрезать.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Наталья</cp:lastModifiedBy>
  <cp:revision>9</cp:revision>
  <dcterms:created xsi:type="dcterms:W3CDTF">2013-07-10T10:28:35Z</dcterms:created>
  <dcterms:modified xsi:type="dcterms:W3CDTF">2014-03-30T09:26:06Z</dcterms:modified>
</cp:coreProperties>
</file>