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</a:rPr>
              <a:t>ГБОУ Лицей 1451 г. Москва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Учитель биологии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Полянская Ольга Сергеевна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их функции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0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654"/>
            <a:ext cx="3901046" cy="6745326"/>
          </a:xfrm>
        </p:spPr>
      </p:pic>
    </p:spTree>
    <p:extLst>
      <p:ext uri="{BB962C8B-B14F-4D97-AF65-F5344CB8AC3E}">
        <p14:creationId xmlns="" xmlns:p14="http://schemas.microsoft.com/office/powerpoint/2010/main" val="40600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мышечной ткани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Скелетная</a:t>
            </a: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Сердечная</a:t>
            </a:r>
          </a:p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Гладкая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1976"/>
            <a:ext cx="3905250" cy="2790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448" y="4442939"/>
            <a:ext cx="3264363" cy="24482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93" y="3760231"/>
            <a:ext cx="4014939" cy="1691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74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794320" cy="6235456"/>
          </a:xfrm>
        </p:spPr>
      </p:pic>
    </p:spTree>
    <p:extLst>
      <p:ext uri="{BB962C8B-B14F-4D97-AF65-F5344CB8AC3E}">
        <p14:creationId xmlns="" xmlns:p14="http://schemas.microsoft.com/office/powerpoint/2010/main" val="25444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Скелетная мышца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Образованы поперечнополосатой мышечной тканью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Мышечные волокна собраны в пучки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Внутри волокон проходят белковые нити- функция сокращения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К мышцам подходят кровеносные сосуды и нервы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Мышца прикрепляется к кости при помощи сухожилия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14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008054" cy="6404154"/>
          </a:xfrm>
        </p:spPr>
      </p:pic>
    </p:spTree>
    <p:extLst>
      <p:ext uri="{BB962C8B-B14F-4D97-AF65-F5344CB8AC3E}">
        <p14:creationId xmlns="" xmlns:p14="http://schemas.microsoft.com/office/powerpoint/2010/main" val="37541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Сердечная мышца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образована поперечнополосатыми мышцами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волокна тесно связаны друг с другом и переплетаются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Благодаря переплетению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мыщц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сердечная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мыщца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быстро сокращается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78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4162962" cy="57606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26276" y="2149654"/>
            <a:ext cx="6624735" cy="2558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18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Гладкая мышечная ткань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состав стенок внутренних органов.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Волокна сокращаются очень медленно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85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447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Сокращение мышц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556667" y="1124744"/>
            <a:ext cx="360040" cy="986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063952" y="1149896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231733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Рефлекторное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231733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8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ГБОУ Лицей 1451 г. Москва Учитель биологии Полянская Ольга Сергеевна Мышцы и их функции</vt:lpstr>
      <vt:lpstr>Виды мышечной ткани</vt:lpstr>
      <vt:lpstr>Слайд 3</vt:lpstr>
      <vt:lpstr>Скелетная мышца</vt:lpstr>
      <vt:lpstr>Слайд 5</vt:lpstr>
      <vt:lpstr>Сердечная мышца</vt:lpstr>
      <vt:lpstr>Слайд 7</vt:lpstr>
      <vt:lpstr>Гладкая мышечная ткань</vt:lpstr>
      <vt:lpstr>Сокращение мышц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Мышцы и их функции</dc:title>
  <dc:creator>Olga</dc:creator>
  <cp:lastModifiedBy>User</cp:lastModifiedBy>
  <cp:revision>7</cp:revision>
  <dcterms:created xsi:type="dcterms:W3CDTF">2013-10-06T08:34:50Z</dcterms:created>
  <dcterms:modified xsi:type="dcterms:W3CDTF">2014-11-17T10:45:59Z</dcterms:modified>
</cp:coreProperties>
</file>