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3" r:id="rId3"/>
    <p:sldId id="280" r:id="rId4"/>
    <p:sldId id="281" r:id="rId5"/>
    <p:sldId id="257" r:id="rId6"/>
    <p:sldId id="282" r:id="rId7"/>
    <p:sldId id="283" r:id="rId8"/>
    <p:sldId id="272" r:id="rId9"/>
    <p:sldId id="274" r:id="rId10"/>
    <p:sldId id="260" r:id="rId11"/>
    <p:sldId id="261" r:id="rId12"/>
    <p:sldId id="284" r:id="rId13"/>
    <p:sldId id="275" r:id="rId14"/>
    <p:sldId id="285" r:id="rId15"/>
    <p:sldId id="262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9CB01-A579-4110-94F1-BB9775FE36E0}" type="doc">
      <dgm:prSet loTypeId="urn:microsoft.com/office/officeart/2005/8/layout/process2" loCatId="process" qsTypeId="urn:microsoft.com/office/officeart/2005/8/quickstyle/3d2" qsCatId="3D" csTypeId="urn:microsoft.com/office/officeart/2005/8/colors/accent3_3" csCatId="accent3" phldr="1"/>
      <dgm:spPr/>
    </dgm:pt>
    <dgm:pt modelId="{98A9B964-5D3D-43C5-BA1E-DE8ABE484B1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Рассвет садово-паркового искусства</a:t>
          </a:r>
          <a:endParaRPr lang="ru-RU" sz="2400" b="1" dirty="0">
            <a:solidFill>
              <a:srgbClr val="FF0000"/>
            </a:solidFill>
          </a:endParaRPr>
        </a:p>
      </dgm:t>
    </dgm:pt>
    <dgm:pt modelId="{E2C5A953-BB11-4AC5-930D-723A299AB231}" type="parTrans" cxnId="{7BFE50B4-3F57-4F80-BB81-A3C36A7942B8}">
      <dgm:prSet/>
      <dgm:spPr/>
      <dgm:t>
        <a:bodyPr/>
        <a:lstStyle/>
        <a:p>
          <a:endParaRPr lang="ru-RU"/>
        </a:p>
      </dgm:t>
    </dgm:pt>
    <dgm:pt modelId="{68AA4563-6A09-45FE-91B4-FDAE5D1652F4}" type="sibTrans" cxnId="{7BFE50B4-3F57-4F80-BB81-A3C36A7942B8}">
      <dgm:prSet/>
      <dgm:spPr/>
      <dgm:t>
        <a:bodyPr/>
        <a:lstStyle/>
        <a:p>
          <a:endParaRPr lang="ru-RU"/>
        </a:p>
      </dgm:t>
    </dgm:pt>
    <dgm:pt modelId="{74B05796-15E7-4536-A765-2B548FBB10E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Необходимость создания садов </a:t>
          </a:r>
          <a:endParaRPr lang="ru-RU" dirty="0">
            <a:solidFill>
              <a:schemeClr val="tx1"/>
            </a:solidFill>
          </a:endParaRPr>
        </a:p>
      </dgm:t>
    </dgm:pt>
    <dgm:pt modelId="{AAEEF281-6921-4CB8-9E9F-C2E396205B87}" type="parTrans" cxnId="{EAAE8F5E-D81B-4AB5-9518-9ED0C5AF7190}">
      <dgm:prSet/>
      <dgm:spPr/>
      <dgm:t>
        <a:bodyPr/>
        <a:lstStyle/>
        <a:p>
          <a:endParaRPr lang="ru-RU"/>
        </a:p>
      </dgm:t>
    </dgm:pt>
    <dgm:pt modelId="{D30B9795-3256-45E2-B532-1D77AE269F27}" type="sibTrans" cxnId="{EAAE8F5E-D81B-4AB5-9518-9ED0C5AF7190}">
      <dgm:prSet/>
      <dgm:spPr/>
      <dgm:t>
        <a:bodyPr/>
        <a:lstStyle/>
        <a:p>
          <a:endParaRPr lang="ru-RU"/>
        </a:p>
      </dgm:t>
    </dgm:pt>
    <dgm:pt modelId="{74BDCA69-F190-4991-90C4-E002DCE6D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Плодородные земли</a:t>
          </a:r>
          <a:endParaRPr lang="ru-RU" dirty="0">
            <a:solidFill>
              <a:schemeClr val="tx1"/>
            </a:solidFill>
          </a:endParaRPr>
        </a:p>
      </dgm:t>
    </dgm:pt>
    <dgm:pt modelId="{45C8F014-8CE1-4711-8E49-ADA1B1EBF6F0}" type="parTrans" cxnId="{870F86C1-B5ED-43DA-9D98-4496B239D03F}">
      <dgm:prSet/>
      <dgm:spPr/>
      <dgm:t>
        <a:bodyPr/>
        <a:lstStyle/>
        <a:p>
          <a:endParaRPr lang="ru-RU"/>
        </a:p>
      </dgm:t>
    </dgm:pt>
    <dgm:pt modelId="{E8C50A41-9594-4064-8146-7A00E9F52847}" type="sibTrans" cxnId="{870F86C1-B5ED-43DA-9D98-4496B239D03F}">
      <dgm:prSet/>
      <dgm:spPr/>
      <dgm:t>
        <a:bodyPr/>
        <a:lstStyle/>
        <a:p>
          <a:endParaRPr lang="ru-RU"/>
        </a:p>
      </dgm:t>
    </dgm:pt>
    <dgm:pt modelId="{A75EC0E2-96E1-451E-AEC9-056786D39A0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Вавилон, Ассирия, Древний Египет</a:t>
          </a:r>
          <a:endParaRPr lang="ru-RU" dirty="0">
            <a:solidFill>
              <a:schemeClr val="tx1"/>
            </a:solidFill>
          </a:endParaRPr>
        </a:p>
      </dgm:t>
    </dgm:pt>
    <dgm:pt modelId="{76E4A0E9-4B64-474E-8464-7587E082E49B}" type="parTrans" cxnId="{1B9AFC15-72A3-4608-A922-4B37D9428AFD}">
      <dgm:prSet/>
      <dgm:spPr/>
      <dgm:t>
        <a:bodyPr/>
        <a:lstStyle/>
        <a:p>
          <a:endParaRPr lang="ru-RU"/>
        </a:p>
      </dgm:t>
    </dgm:pt>
    <dgm:pt modelId="{2C07AD76-0C46-428E-884F-168B32C42068}" type="sibTrans" cxnId="{1B9AFC15-72A3-4608-A922-4B37D9428AFD}">
      <dgm:prSet/>
      <dgm:spPr/>
      <dgm:t>
        <a:bodyPr/>
        <a:lstStyle/>
        <a:p>
          <a:endParaRPr lang="ru-RU"/>
        </a:p>
      </dgm:t>
    </dgm:pt>
    <dgm:pt modelId="{BDF3C1BF-7B50-47E0-980C-2346DA4A0D7F}" type="pres">
      <dgm:prSet presAssocID="{9559CB01-A579-4110-94F1-BB9775FE36E0}" presName="linearFlow" presStyleCnt="0">
        <dgm:presLayoutVars>
          <dgm:resizeHandles val="exact"/>
        </dgm:presLayoutVars>
      </dgm:prSet>
      <dgm:spPr/>
    </dgm:pt>
    <dgm:pt modelId="{6D8008E3-D650-4708-9EF3-8A1B7E015BD8}" type="pres">
      <dgm:prSet presAssocID="{98A9B964-5D3D-43C5-BA1E-DE8ABE484B15}" presName="node" presStyleLbl="node1" presStyleIdx="0" presStyleCnt="4" custScaleX="231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FDCF2-925C-48EB-BB56-8A62B43E690D}" type="pres">
      <dgm:prSet presAssocID="{68AA4563-6A09-45FE-91B4-FDAE5D1652F4}" presName="sibTrans" presStyleLbl="sibTrans2D1" presStyleIdx="0" presStyleCnt="3" custAng="10800000"/>
      <dgm:spPr/>
      <dgm:t>
        <a:bodyPr/>
        <a:lstStyle/>
        <a:p>
          <a:endParaRPr lang="ru-RU"/>
        </a:p>
      </dgm:t>
    </dgm:pt>
    <dgm:pt modelId="{8EA6D8CC-8A7F-4E3D-82CE-0612D4CCBF90}" type="pres">
      <dgm:prSet presAssocID="{68AA4563-6A09-45FE-91B4-FDAE5D1652F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9D4989C-17EF-4D93-8212-0FC62AF302CD}" type="pres">
      <dgm:prSet presAssocID="{74B05796-15E7-4536-A765-2B548FBB10E8}" presName="node" presStyleLbl="node1" presStyleIdx="1" presStyleCnt="4" custScaleX="231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B062E-3738-472A-955D-D40113F1D637}" type="pres">
      <dgm:prSet presAssocID="{D30B9795-3256-45E2-B532-1D77AE269F27}" presName="sibTrans" presStyleLbl="sibTrans2D1" presStyleIdx="1" presStyleCnt="3" custAng="10800000"/>
      <dgm:spPr/>
      <dgm:t>
        <a:bodyPr/>
        <a:lstStyle/>
        <a:p>
          <a:endParaRPr lang="ru-RU"/>
        </a:p>
      </dgm:t>
    </dgm:pt>
    <dgm:pt modelId="{014F100A-E0C6-446E-866F-9060C70214F5}" type="pres">
      <dgm:prSet presAssocID="{D30B9795-3256-45E2-B532-1D77AE269F2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5AEE858-76DF-4585-BD6F-78D1C8CB5C23}" type="pres">
      <dgm:prSet presAssocID="{74BDCA69-F190-4991-90C4-E002DCE6D105}" presName="node" presStyleLbl="node1" presStyleIdx="2" presStyleCnt="4" custScaleX="231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BAF1C-D756-4C96-A52F-B9AA906E1974}" type="pres">
      <dgm:prSet presAssocID="{E8C50A41-9594-4064-8146-7A00E9F52847}" presName="sibTrans" presStyleLbl="sibTrans2D1" presStyleIdx="2" presStyleCnt="3" custAng="10800000"/>
      <dgm:spPr/>
      <dgm:t>
        <a:bodyPr/>
        <a:lstStyle/>
        <a:p>
          <a:endParaRPr lang="ru-RU"/>
        </a:p>
      </dgm:t>
    </dgm:pt>
    <dgm:pt modelId="{9E5A31D8-1102-49DD-B80E-FA5B8F669962}" type="pres">
      <dgm:prSet presAssocID="{E8C50A41-9594-4064-8146-7A00E9F5284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723784C-2C03-411C-BFC2-8E6CDFA10556}" type="pres">
      <dgm:prSet presAssocID="{A75EC0E2-96E1-451E-AEC9-056786D39A0E}" presName="node" presStyleLbl="node1" presStyleIdx="3" presStyleCnt="4" custScaleX="231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FE50B4-3F57-4F80-BB81-A3C36A7942B8}" srcId="{9559CB01-A579-4110-94F1-BB9775FE36E0}" destId="{98A9B964-5D3D-43C5-BA1E-DE8ABE484B15}" srcOrd="0" destOrd="0" parTransId="{E2C5A953-BB11-4AC5-930D-723A299AB231}" sibTransId="{68AA4563-6A09-45FE-91B4-FDAE5D1652F4}"/>
    <dgm:cxn modelId="{DCA0627D-2A86-4213-8A39-6D52A988C13F}" type="presOf" srcId="{A75EC0E2-96E1-451E-AEC9-056786D39A0E}" destId="{D723784C-2C03-411C-BFC2-8E6CDFA10556}" srcOrd="0" destOrd="0" presId="urn:microsoft.com/office/officeart/2005/8/layout/process2"/>
    <dgm:cxn modelId="{8E6D221E-F905-4D1B-96E9-FCAAF36C8FA8}" type="presOf" srcId="{E8C50A41-9594-4064-8146-7A00E9F52847}" destId="{C31BAF1C-D756-4C96-A52F-B9AA906E1974}" srcOrd="0" destOrd="0" presId="urn:microsoft.com/office/officeart/2005/8/layout/process2"/>
    <dgm:cxn modelId="{AC70D976-165B-495B-9661-3B8EE6690BAC}" type="presOf" srcId="{74B05796-15E7-4536-A765-2B548FBB10E8}" destId="{19D4989C-17EF-4D93-8212-0FC62AF302CD}" srcOrd="0" destOrd="0" presId="urn:microsoft.com/office/officeart/2005/8/layout/process2"/>
    <dgm:cxn modelId="{870F86C1-B5ED-43DA-9D98-4496B239D03F}" srcId="{9559CB01-A579-4110-94F1-BB9775FE36E0}" destId="{74BDCA69-F190-4991-90C4-E002DCE6D105}" srcOrd="2" destOrd="0" parTransId="{45C8F014-8CE1-4711-8E49-ADA1B1EBF6F0}" sibTransId="{E8C50A41-9594-4064-8146-7A00E9F52847}"/>
    <dgm:cxn modelId="{02913158-84C6-45C1-BEF8-C5426F3169CC}" type="presOf" srcId="{D30B9795-3256-45E2-B532-1D77AE269F27}" destId="{014F100A-E0C6-446E-866F-9060C70214F5}" srcOrd="1" destOrd="0" presId="urn:microsoft.com/office/officeart/2005/8/layout/process2"/>
    <dgm:cxn modelId="{C759E265-863C-4B7D-AF92-68DE32CA755B}" type="presOf" srcId="{E8C50A41-9594-4064-8146-7A00E9F52847}" destId="{9E5A31D8-1102-49DD-B80E-FA5B8F669962}" srcOrd="1" destOrd="0" presId="urn:microsoft.com/office/officeart/2005/8/layout/process2"/>
    <dgm:cxn modelId="{E887710A-92EA-4EF6-85EA-B8632ABEDC15}" type="presOf" srcId="{98A9B964-5D3D-43C5-BA1E-DE8ABE484B15}" destId="{6D8008E3-D650-4708-9EF3-8A1B7E015BD8}" srcOrd="0" destOrd="0" presId="urn:microsoft.com/office/officeart/2005/8/layout/process2"/>
    <dgm:cxn modelId="{65AE1D89-47E5-43BF-BDE8-1B22771C86C5}" type="presOf" srcId="{68AA4563-6A09-45FE-91B4-FDAE5D1652F4}" destId="{332FDCF2-925C-48EB-BB56-8A62B43E690D}" srcOrd="0" destOrd="0" presId="urn:microsoft.com/office/officeart/2005/8/layout/process2"/>
    <dgm:cxn modelId="{1742CA7A-9788-4278-98F0-FC8AD79F0BD6}" type="presOf" srcId="{D30B9795-3256-45E2-B532-1D77AE269F27}" destId="{6DAB062E-3738-472A-955D-D40113F1D637}" srcOrd="0" destOrd="0" presId="urn:microsoft.com/office/officeart/2005/8/layout/process2"/>
    <dgm:cxn modelId="{EAAE8F5E-D81B-4AB5-9518-9ED0C5AF7190}" srcId="{9559CB01-A579-4110-94F1-BB9775FE36E0}" destId="{74B05796-15E7-4536-A765-2B548FBB10E8}" srcOrd="1" destOrd="0" parTransId="{AAEEF281-6921-4CB8-9E9F-C2E396205B87}" sibTransId="{D30B9795-3256-45E2-B532-1D77AE269F27}"/>
    <dgm:cxn modelId="{9341E42D-FA9C-4F86-95D9-3855AE80026A}" type="presOf" srcId="{74BDCA69-F190-4991-90C4-E002DCE6D105}" destId="{F5AEE858-76DF-4585-BD6F-78D1C8CB5C23}" srcOrd="0" destOrd="0" presId="urn:microsoft.com/office/officeart/2005/8/layout/process2"/>
    <dgm:cxn modelId="{1B9AFC15-72A3-4608-A922-4B37D9428AFD}" srcId="{9559CB01-A579-4110-94F1-BB9775FE36E0}" destId="{A75EC0E2-96E1-451E-AEC9-056786D39A0E}" srcOrd="3" destOrd="0" parTransId="{76E4A0E9-4B64-474E-8464-7587E082E49B}" sibTransId="{2C07AD76-0C46-428E-884F-168B32C42068}"/>
    <dgm:cxn modelId="{CD36E47D-E56C-423F-B6BF-FAF056DAFF23}" type="presOf" srcId="{68AA4563-6A09-45FE-91B4-FDAE5D1652F4}" destId="{8EA6D8CC-8A7F-4E3D-82CE-0612D4CCBF90}" srcOrd="1" destOrd="0" presId="urn:microsoft.com/office/officeart/2005/8/layout/process2"/>
    <dgm:cxn modelId="{1F1CF8BE-A1D1-4FAE-8C03-FFA7508B469E}" type="presOf" srcId="{9559CB01-A579-4110-94F1-BB9775FE36E0}" destId="{BDF3C1BF-7B50-47E0-980C-2346DA4A0D7F}" srcOrd="0" destOrd="0" presId="urn:microsoft.com/office/officeart/2005/8/layout/process2"/>
    <dgm:cxn modelId="{CEC878A2-1C76-4FDC-8F27-4CADBED809C7}" type="presParOf" srcId="{BDF3C1BF-7B50-47E0-980C-2346DA4A0D7F}" destId="{6D8008E3-D650-4708-9EF3-8A1B7E015BD8}" srcOrd="0" destOrd="0" presId="urn:microsoft.com/office/officeart/2005/8/layout/process2"/>
    <dgm:cxn modelId="{F32E8A72-EA9F-4EE8-AA98-585756B82959}" type="presParOf" srcId="{BDF3C1BF-7B50-47E0-980C-2346DA4A0D7F}" destId="{332FDCF2-925C-48EB-BB56-8A62B43E690D}" srcOrd="1" destOrd="0" presId="urn:microsoft.com/office/officeart/2005/8/layout/process2"/>
    <dgm:cxn modelId="{34527187-680A-4133-831C-721892F5897B}" type="presParOf" srcId="{332FDCF2-925C-48EB-BB56-8A62B43E690D}" destId="{8EA6D8CC-8A7F-4E3D-82CE-0612D4CCBF90}" srcOrd="0" destOrd="0" presId="urn:microsoft.com/office/officeart/2005/8/layout/process2"/>
    <dgm:cxn modelId="{92F8A316-9B86-4FF7-81DA-0DA9AEB60AD0}" type="presParOf" srcId="{BDF3C1BF-7B50-47E0-980C-2346DA4A0D7F}" destId="{19D4989C-17EF-4D93-8212-0FC62AF302CD}" srcOrd="2" destOrd="0" presId="urn:microsoft.com/office/officeart/2005/8/layout/process2"/>
    <dgm:cxn modelId="{3A2CAD5A-CF0B-4C39-AFA9-B035AE03524C}" type="presParOf" srcId="{BDF3C1BF-7B50-47E0-980C-2346DA4A0D7F}" destId="{6DAB062E-3738-472A-955D-D40113F1D637}" srcOrd="3" destOrd="0" presId="urn:microsoft.com/office/officeart/2005/8/layout/process2"/>
    <dgm:cxn modelId="{91D30CB6-50CB-4745-86F4-37FE76D19F6E}" type="presParOf" srcId="{6DAB062E-3738-472A-955D-D40113F1D637}" destId="{014F100A-E0C6-446E-866F-9060C70214F5}" srcOrd="0" destOrd="0" presId="urn:microsoft.com/office/officeart/2005/8/layout/process2"/>
    <dgm:cxn modelId="{9806726D-8CC1-41BA-A989-7384D0EE5B94}" type="presParOf" srcId="{BDF3C1BF-7B50-47E0-980C-2346DA4A0D7F}" destId="{F5AEE858-76DF-4585-BD6F-78D1C8CB5C23}" srcOrd="4" destOrd="0" presId="urn:microsoft.com/office/officeart/2005/8/layout/process2"/>
    <dgm:cxn modelId="{FFB4BA6F-8DAA-4F7E-BCBF-64238FD2ED03}" type="presParOf" srcId="{BDF3C1BF-7B50-47E0-980C-2346DA4A0D7F}" destId="{C31BAF1C-D756-4C96-A52F-B9AA906E1974}" srcOrd="5" destOrd="0" presId="urn:microsoft.com/office/officeart/2005/8/layout/process2"/>
    <dgm:cxn modelId="{4655B4DF-EB44-4A1C-93A8-4C2DC85DD57E}" type="presParOf" srcId="{C31BAF1C-D756-4C96-A52F-B9AA906E1974}" destId="{9E5A31D8-1102-49DD-B80E-FA5B8F669962}" srcOrd="0" destOrd="0" presId="urn:microsoft.com/office/officeart/2005/8/layout/process2"/>
    <dgm:cxn modelId="{069CF60B-EB22-4DC3-8A49-69AA04C29B27}" type="presParOf" srcId="{BDF3C1BF-7B50-47E0-980C-2346DA4A0D7F}" destId="{D723784C-2C03-411C-BFC2-8E6CDFA10556}" srcOrd="6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7ABF4-8575-4EA2-8A4B-8F67D79C2D2E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16090D-8577-4EB5-9EB3-BA4E20C81889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Создавались…</a:t>
          </a:r>
          <a:endParaRPr lang="ru-RU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65118-864B-41A4-91ED-AC9C1D747CF9}" type="parTrans" cxnId="{6B81CF99-1F87-48EF-8505-E8743D9A4AF3}">
      <dgm:prSet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CB7FB1EB-F6BB-4E3B-AE67-28AB9996E1C7}" type="sibTrans" cxnId="{6B81CF99-1F87-48EF-8505-E8743D9A4AF3}">
      <dgm:prSet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229F2AD2-83BF-4F6A-B021-5BC9C0D541F3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Искусственные насыпные холмы и террасы</a:t>
          </a:r>
          <a:endParaRPr lang="ru-RU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49103D-7B1B-406B-A160-1CDED836D93D}" type="parTrans" cxnId="{AACB7AE2-0575-4195-88DA-AB6EBA3BB503}">
      <dgm:prSet custT="1"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D375E105-2A36-4958-A855-995EF8747442}" type="sibTrans" cxnId="{AACB7AE2-0575-4195-88DA-AB6EBA3BB503}">
      <dgm:prSet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61508284-8216-4125-A694-FEDB62A98F8A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Висячие сады </a:t>
          </a:r>
          <a:endParaRPr lang="ru-RU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AF10F6-3B51-422A-9EA4-1126BB81AFE0}" type="parTrans" cxnId="{F1C7E202-057A-49EB-B606-F98456432972}">
      <dgm:prSet custT="1"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77953259-8D16-4FAE-8648-008A019475CA}" type="sibTrans" cxnId="{F1C7E202-057A-49EB-B606-F98456432972}">
      <dgm:prSet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C8ABF86C-92D5-4486-A942-5B68F9911A06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Парки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210209B6-3E29-4D4E-B315-03B342551653}" type="parTrans" cxnId="{3CD6FB4B-E15C-42D3-B312-6EC593FD4A0A}">
      <dgm:prSet custT="1"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A0A4AA35-34CD-4A32-9CD4-5F4CCBDFB4A8}" type="sibTrans" cxnId="{3CD6FB4B-E15C-42D3-B312-6EC593FD4A0A}">
      <dgm:prSet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B2762AE9-BEB4-4AFA-A3A1-C891D76C6AA4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Парки для охоты</a:t>
          </a:r>
          <a:endParaRPr lang="ru-RU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A7EB07-6DD2-49D6-AF5C-2F2278CEA8E1}" type="parTrans" cxnId="{94C2FB1F-D3DA-47C0-9AD8-486B7D1DAB8E}">
      <dgm:prSet custT="1"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3FB4BFBC-628A-4225-8BCB-7086C9E916B8}" type="sibTrans" cxnId="{94C2FB1F-D3DA-47C0-9AD8-486B7D1DAB8E}">
      <dgm:prSet/>
      <dgm:spPr/>
      <dgm:t>
        <a:bodyPr/>
        <a:lstStyle/>
        <a:p>
          <a:endParaRPr lang="ru-RU" sz="2400" b="0">
            <a:latin typeface="Times New Roman" pitchFamily="18" charset="0"/>
            <a:cs typeface="Times New Roman" pitchFamily="18" charset="0"/>
          </a:endParaRPr>
        </a:p>
      </dgm:t>
    </dgm:pt>
    <dgm:pt modelId="{9008D586-4C71-4639-B3EC-8CBF4110E09C}" type="pres">
      <dgm:prSet presAssocID="{1077ABF4-8575-4EA2-8A4B-8F67D79C2D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726F0-6111-4AAF-BEFE-FD5BD24D9230}" type="pres">
      <dgm:prSet presAssocID="{8416090D-8577-4EB5-9EB3-BA4E20C81889}" presName="centerShape" presStyleLbl="node0" presStyleIdx="0" presStyleCnt="1" custScaleX="160681" custScaleY="166222"/>
      <dgm:spPr/>
      <dgm:t>
        <a:bodyPr/>
        <a:lstStyle/>
        <a:p>
          <a:endParaRPr lang="ru-RU"/>
        </a:p>
      </dgm:t>
    </dgm:pt>
    <dgm:pt modelId="{BF6F085A-80C7-43E5-9CF2-4C9DC10402FE}" type="pres">
      <dgm:prSet presAssocID="{4B49103D-7B1B-406B-A160-1CDED836D93D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13602AF-C3DF-4287-BAE1-6691AFFC40CC}" type="pres">
      <dgm:prSet presAssocID="{4B49103D-7B1B-406B-A160-1CDED836D93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8D04D36-0AF6-4290-9C78-21A03548AE0F}" type="pres">
      <dgm:prSet presAssocID="{229F2AD2-83BF-4F6A-B021-5BC9C0D541F3}" presName="node" presStyleLbl="node1" presStyleIdx="0" presStyleCnt="4" custScaleX="136792" custScaleY="148966" custRadScaleRad="159136" custRadScaleInc="12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2B089-D9F1-494B-BFED-46D6435C49D0}" type="pres">
      <dgm:prSet presAssocID="{2DAF10F6-3B51-422A-9EA4-1126BB81AFE0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0CBAAF4-0DF2-4047-8173-29024E2E82EC}" type="pres">
      <dgm:prSet presAssocID="{2DAF10F6-3B51-422A-9EA4-1126BB81AFE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BCC3311-AF14-4379-A722-2CC76DD77141}" type="pres">
      <dgm:prSet presAssocID="{61508284-8216-4125-A694-FEDB62A98F8A}" presName="node" presStyleLbl="node1" presStyleIdx="1" presStyleCnt="4" custScaleX="133827" custScaleY="150741" custRadScaleRad="159773" custRadScaleInc="71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454C7-B58A-4D46-B7A2-E5B12ABE0C48}" type="pres">
      <dgm:prSet presAssocID="{210209B6-3E29-4D4E-B315-03B342551653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916C940-A5A8-42CB-A2D8-20CAE9C86F2C}" type="pres">
      <dgm:prSet presAssocID="{210209B6-3E29-4D4E-B315-03B34255165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B7BA70C-61BD-4FB3-B726-ABF2ED689779}" type="pres">
      <dgm:prSet presAssocID="{C8ABF86C-92D5-4486-A942-5B68F9911A06}" presName="node" presStyleLbl="node1" presStyleIdx="2" presStyleCnt="4" custScaleX="162163" custScaleY="154884" custRadScaleRad="167390" custRadScaleInc="129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94A4D-7172-4C02-AB9A-3CDB272D3045}" type="pres">
      <dgm:prSet presAssocID="{A5A7EB07-6DD2-49D6-AF5C-2F2278CEA8E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0D911388-A77D-4824-A64A-782E0B51B8A7}" type="pres">
      <dgm:prSet presAssocID="{A5A7EB07-6DD2-49D6-AF5C-2F2278CEA8E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5F436E9-E5BF-44D8-B2C7-E7B47B996025}" type="pres">
      <dgm:prSet presAssocID="{B2762AE9-BEB4-4AFA-A3A1-C891D76C6AA4}" presName="node" presStyleLbl="node1" presStyleIdx="3" presStyleCnt="4" custScaleX="136792" custScaleY="133828" custRadScaleRad="175197" custRadScaleInc="79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82327-47EE-4796-AFBA-46C0B4CD9AD1}" type="presOf" srcId="{4B49103D-7B1B-406B-A160-1CDED836D93D}" destId="{BF6F085A-80C7-43E5-9CF2-4C9DC10402FE}" srcOrd="0" destOrd="0" presId="urn:microsoft.com/office/officeart/2005/8/layout/radial5"/>
    <dgm:cxn modelId="{406576CA-9E80-46DB-A58F-D9EBE8C1425C}" type="presOf" srcId="{61508284-8216-4125-A694-FEDB62A98F8A}" destId="{2BCC3311-AF14-4379-A722-2CC76DD77141}" srcOrd="0" destOrd="0" presId="urn:microsoft.com/office/officeart/2005/8/layout/radial5"/>
    <dgm:cxn modelId="{13E47CDB-DAFD-4F8D-9C99-76B5FF95B623}" type="presOf" srcId="{1077ABF4-8575-4EA2-8A4B-8F67D79C2D2E}" destId="{9008D586-4C71-4639-B3EC-8CBF4110E09C}" srcOrd="0" destOrd="0" presId="urn:microsoft.com/office/officeart/2005/8/layout/radial5"/>
    <dgm:cxn modelId="{18F0F68E-C679-4F8A-BAF9-BBC0A089CF48}" type="presOf" srcId="{229F2AD2-83BF-4F6A-B021-5BC9C0D541F3}" destId="{78D04D36-0AF6-4290-9C78-21A03548AE0F}" srcOrd="0" destOrd="0" presId="urn:microsoft.com/office/officeart/2005/8/layout/radial5"/>
    <dgm:cxn modelId="{153EC199-7C74-4260-9AEF-2EB3792E5CFB}" type="presOf" srcId="{C8ABF86C-92D5-4486-A942-5B68F9911A06}" destId="{4B7BA70C-61BD-4FB3-B726-ABF2ED689779}" srcOrd="0" destOrd="0" presId="urn:microsoft.com/office/officeart/2005/8/layout/radial5"/>
    <dgm:cxn modelId="{0B6C9CB8-F1FE-4067-B0BC-B2DFD17138D6}" type="presOf" srcId="{210209B6-3E29-4D4E-B315-03B342551653}" destId="{C916C940-A5A8-42CB-A2D8-20CAE9C86F2C}" srcOrd="1" destOrd="0" presId="urn:microsoft.com/office/officeart/2005/8/layout/radial5"/>
    <dgm:cxn modelId="{3CD6FB4B-E15C-42D3-B312-6EC593FD4A0A}" srcId="{8416090D-8577-4EB5-9EB3-BA4E20C81889}" destId="{C8ABF86C-92D5-4486-A942-5B68F9911A06}" srcOrd="2" destOrd="0" parTransId="{210209B6-3E29-4D4E-B315-03B342551653}" sibTransId="{A0A4AA35-34CD-4A32-9CD4-5F4CCBDFB4A8}"/>
    <dgm:cxn modelId="{C0477E19-F650-48E1-85F5-3BDEAE4EED10}" type="presOf" srcId="{2DAF10F6-3B51-422A-9EA4-1126BB81AFE0}" destId="{FF52B089-D9F1-494B-BFED-46D6435C49D0}" srcOrd="0" destOrd="0" presId="urn:microsoft.com/office/officeart/2005/8/layout/radial5"/>
    <dgm:cxn modelId="{A59139B8-79E1-44B5-AF69-21A3D72A1BA0}" type="presOf" srcId="{A5A7EB07-6DD2-49D6-AF5C-2F2278CEA8E1}" destId="{0D911388-A77D-4824-A64A-782E0B51B8A7}" srcOrd="1" destOrd="0" presId="urn:microsoft.com/office/officeart/2005/8/layout/radial5"/>
    <dgm:cxn modelId="{2EE1BC50-3F5A-451A-A075-ECA931F82E7C}" type="presOf" srcId="{2DAF10F6-3B51-422A-9EA4-1126BB81AFE0}" destId="{E0CBAAF4-0DF2-4047-8173-29024E2E82EC}" srcOrd="1" destOrd="0" presId="urn:microsoft.com/office/officeart/2005/8/layout/radial5"/>
    <dgm:cxn modelId="{F1C7E202-057A-49EB-B606-F98456432972}" srcId="{8416090D-8577-4EB5-9EB3-BA4E20C81889}" destId="{61508284-8216-4125-A694-FEDB62A98F8A}" srcOrd="1" destOrd="0" parTransId="{2DAF10F6-3B51-422A-9EA4-1126BB81AFE0}" sibTransId="{77953259-8D16-4FAE-8648-008A019475CA}"/>
    <dgm:cxn modelId="{ED6BFED5-591B-40A5-854C-9FACD3A15AC1}" type="presOf" srcId="{210209B6-3E29-4D4E-B315-03B342551653}" destId="{7B6454C7-B58A-4D46-B7A2-E5B12ABE0C48}" srcOrd="0" destOrd="0" presId="urn:microsoft.com/office/officeart/2005/8/layout/radial5"/>
    <dgm:cxn modelId="{6B81CF99-1F87-48EF-8505-E8743D9A4AF3}" srcId="{1077ABF4-8575-4EA2-8A4B-8F67D79C2D2E}" destId="{8416090D-8577-4EB5-9EB3-BA4E20C81889}" srcOrd="0" destOrd="0" parTransId="{FFF65118-864B-41A4-91ED-AC9C1D747CF9}" sibTransId="{CB7FB1EB-F6BB-4E3B-AE67-28AB9996E1C7}"/>
    <dgm:cxn modelId="{673C51DB-3454-474C-97E8-1BC1F80CCF98}" type="presOf" srcId="{8416090D-8577-4EB5-9EB3-BA4E20C81889}" destId="{B23726F0-6111-4AAF-BEFE-FD5BD24D9230}" srcOrd="0" destOrd="0" presId="urn:microsoft.com/office/officeart/2005/8/layout/radial5"/>
    <dgm:cxn modelId="{69E81309-785F-4377-AAC0-1C7EAD4831A6}" type="presOf" srcId="{4B49103D-7B1B-406B-A160-1CDED836D93D}" destId="{013602AF-C3DF-4287-BAE1-6691AFFC40CC}" srcOrd="1" destOrd="0" presId="urn:microsoft.com/office/officeart/2005/8/layout/radial5"/>
    <dgm:cxn modelId="{2493CF95-1902-47B1-88A4-336B51FDC8A7}" type="presOf" srcId="{B2762AE9-BEB4-4AFA-A3A1-C891D76C6AA4}" destId="{D5F436E9-E5BF-44D8-B2C7-E7B47B996025}" srcOrd="0" destOrd="0" presId="urn:microsoft.com/office/officeart/2005/8/layout/radial5"/>
    <dgm:cxn modelId="{AACB7AE2-0575-4195-88DA-AB6EBA3BB503}" srcId="{8416090D-8577-4EB5-9EB3-BA4E20C81889}" destId="{229F2AD2-83BF-4F6A-B021-5BC9C0D541F3}" srcOrd="0" destOrd="0" parTransId="{4B49103D-7B1B-406B-A160-1CDED836D93D}" sibTransId="{D375E105-2A36-4958-A855-995EF8747442}"/>
    <dgm:cxn modelId="{A58B4191-855B-40DB-9D22-B051E235847E}" type="presOf" srcId="{A5A7EB07-6DD2-49D6-AF5C-2F2278CEA8E1}" destId="{79594A4D-7172-4C02-AB9A-3CDB272D3045}" srcOrd="0" destOrd="0" presId="urn:microsoft.com/office/officeart/2005/8/layout/radial5"/>
    <dgm:cxn modelId="{94C2FB1F-D3DA-47C0-9AD8-486B7D1DAB8E}" srcId="{8416090D-8577-4EB5-9EB3-BA4E20C81889}" destId="{B2762AE9-BEB4-4AFA-A3A1-C891D76C6AA4}" srcOrd="3" destOrd="0" parTransId="{A5A7EB07-6DD2-49D6-AF5C-2F2278CEA8E1}" sibTransId="{3FB4BFBC-628A-4225-8BCB-7086C9E916B8}"/>
    <dgm:cxn modelId="{A4C28DFF-28AF-431A-BB60-FE00DAF2325B}" type="presParOf" srcId="{9008D586-4C71-4639-B3EC-8CBF4110E09C}" destId="{B23726F0-6111-4AAF-BEFE-FD5BD24D9230}" srcOrd="0" destOrd="0" presId="urn:microsoft.com/office/officeart/2005/8/layout/radial5"/>
    <dgm:cxn modelId="{C17532F0-16CD-47E0-A2C2-7ABEEAC41130}" type="presParOf" srcId="{9008D586-4C71-4639-B3EC-8CBF4110E09C}" destId="{BF6F085A-80C7-43E5-9CF2-4C9DC10402FE}" srcOrd="1" destOrd="0" presId="urn:microsoft.com/office/officeart/2005/8/layout/radial5"/>
    <dgm:cxn modelId="{9EC34837-B5FA-4E37-B23F-105C79D6B9F7}" type="presParOf" srcId="{BF6F085A-80C7-43E5-9CF2-4C9DC10402FE}" destId="{013602AF-C3DF-4287-BAE1-6691AFFC40CC}" srcOrd="0" destOrd="0" presId="urn:microsoft.com/office/officeart/2005/8/layout/radial5"/>
    <dgm:cxn modelId="{FE7EBCA9-9CCF-4305-810B-D9FE8ECE1654}" type="presParOf" srcId="{9008D586-4C71-4639-B3EC-8CBF4110E09C}" destId="{78D04D36-0AF6-4290-9C78-21A03548AE0F}" srcOrd="2" destOrd="0" presId="urn:microsoft.com/office/officeart/2005/8/layout/radial5"/>
    <dgm:cxn modelId="{0487056A-17AC-4DA1-B56B-6518F42DBDBB}" type="presParOf" srcId="{9008D586-4C71-4639-B3EC-8CBF4110E09C}" destId="{FF52B089-D9F1-494B-BFED-46D6435C49D0}" srcOrd="3" destOrd="0" presId="urn:microsoft.com/office/officeart/2005/8/layout/radial5"/>
    <dgm:cxn modelId="{4E8D8DB5-3D38-42D4-8716-919600CF0B31}" type="presParOf" srcId="{FF52B089-D9F1-494B-BFED-46D6435C49D0}" destId="{E0CBAAF4-0DF2-4047-8173-29024E2E82EC}" srcOrd="0" destOrd="0" presId="urn:microsoft.com/office/officeart/2005/8/layout/radial5"/>
    <dgm:cxn modelId="{DBD4822A-2EDA-4369-85E0-4427DCA7C840}" type="presParOf" srcId="{9008D586-4C71-4639-B3EC-8CBF4110E09C}" destId="{2BCC3311-AF14-4379-A722-2CC76DD77141}" srcOrd="4" destOrd="0" presId="urn:microsoft.com/office/officeart/2005/8/layout/radial5"/>
    <dgm:cxn modelId="{4F843573-6DB1-4A75-A377-28890319DCCE}" type="presParOf" srcId="{9008D586-4C71-4639-B3EC-8CBF4110E09C}" destId="{7B6454C7-B58A-4D46-B7A2-E5B12ABE0C48}" srcOrd="5" destOrd="0" presId="urn:microsoft.com/office/officeart/2005/8/layout/radial5"/>
    <dgm:cxn modelId="{E34C06AB-4C5C-4384-A6C4-893EF21F9A76}" type="presParOf" srcId="{7B6454C7-B58A-4D46-B7A2-E5B12ABE0C48}" destId="{C916C940-A5A8-42CB-A2D8-20CAE9C86F2C}" srcOrd="0" destOrd="0" presId="urn:microsoft.com/office/officeart/2005/8/layout/radial5"/>
    <dgm:cxn modelId="{8CAB2C7D-BD67-41FA-947B-382D9C34B8BA}" type="presParOf" srcId="{9008D586-4C71-4639-B3EC-8CBF4110E09C}" destId="{4B7BA70C-61BD-4FB3-B726-ABF2ED689779}" srcOrd="6" destOrd="0" presId="urn:microsoft.com/office/officeart/2005/8/layout/radial5"/>
    <dgm:cxn modelId="{875CB74C-CF4D-4C8A-BBDF-AAE9A7EACADA}" type="presParOf" srcId="{9008D586-4C71-4639-B3EC-8CBF4110E09C}" destId="{79594A4D-7172-4C02-AB9A-3CDB272D3045}" srcOrd="7" destOrd="0" presId="urn:microsoft.com/office/officeart/2005/8/layout/radial5"/>
    <dgm:cxn modelId="{A4FF913E-D3D3-4444-855F-AA9C9E4F61E8}" type="presParOf" srcId="{79594A4D-7172-4C02-AB9A-3CDB272D3045}" destId="{0D911388-A77D-4824-A64A-782E0B51B8A7}" srcOrd="0" destOrd="0" presId="urn:microsoft.com/office/officeart/2005/8/layout/radial5"/>
    <dgm:cxn modelId="{0CAEA9CA-4DE6-4164-8ABB-0CA0AB24D29F}" type="presParOf" srcId="{9008D586-4C71-4639-B3EC-8CBF4110E09C}" destId="{D5F436E9-E5BF-44D8-B2C7-E7B47B996025}" srcOrd="8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FA0F6E-8FA9-4277-A405-77139C5A9C2C}" type="doc">
      <dgm:prSet loTypeId="urn:microsoft.com/office/officeart/2005/8/layout/orgChart1" loCatId="hierarchy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2737C8-62D7-4594-808E-AF95AA857435}">
      <dgm:prSet phldrT="[Текст]" custT="1"/>
      <dgm:spPr/>
      <dgm:t>
        <a:bodyPr/>
        <a:lstStyle/>
        <a:p>
          <a:r>
            <a:rPr lang="ru-RU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Садовое строительство Древнего Рима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733B39-E26C-487D-9214-1022DE5DD513}" type="parTrans" cxnId="{C3C5599B-92DE-40C6-8249-1CC4C8AAB767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D29F25-CD16-4864-8321-320CB7785F06}" type="sibTrans" cxnId="{C3C5599B-92DE-40C6-8249-1CC4C8AAB767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96099A-A832-4ED7-BBD5-29B51E36771F}">
      <dgm:prSet phldrT="[Текст]" custT="1"/>
      <dgm:spPr/>
      <dgm:t>
        <a:bodyPr/>
        <a:lstStyle/>
        <a:p>
          <a:r>
            <a:rPr lang="ru-RU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Сады жилых домов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133305-855E-4904-8DEC-CA93FBBDFAEF}" type="parTrans" cxnId="{5D25B7D1-53FC-46E0-8804-44C036046313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666292-D71F-497F-B61C-7115C2455E3B}" type="sibTrans" cxnId="{5D25B7D1-53FC-46E0-8804-44C036046313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794ED7-CB85-45F1-8D96-8BDBED41DF5C}">
      <dgm:prSet phldrT="[Текст]" custT="1"/>
      <dgm:spPr/>
      <dgm:t>
        <a:bodyPr/>
        <a:lstStyle/>
        <a:p>
          <a:r>
            <a:rPr lang="ru-RU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Загородные виллы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AECFB3-F492-4642-9CB9-2CAE29D7F97B}" type="parTrans" cxnId="{C39BEA94-9237-4BEA-88C9-EF37CC09FE37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3020F1-6CBE-4C3D-A49E-A4C412294429}" type="sibTrans" cxnId="{C39BEA94-9237-4BEA-88C9-EF37CC09FE37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51A7B6-DFB6-48C9-8CF4-21FD96714C77}">
      <dgm:prSet phldrT="[Текст]" custT="1"/>
      <dgm:spPr/>
      <dgm:t>
        <a:bodyPr/>
        <a:lstStyle/>
        <a:p>
          <a:r>
            <a:rPr lang="ru-RU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Городские общественные сады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82DAEC-AEDA-490F-9116-251A3147840B}" type="parTrans" cxnId="{8DFBFACA-2AD2-4CF2-BC33-95A8D6901D6F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A7E22B-4BA3-4F54-9D70-4D07C33818A8}" type="sibTrans" cxnId="{8DFBFACA-2AD2-4CF2-BC33-95A8D6901D6F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20017C-DD4D-4F97-8332-CF8895D7574B}" type="pres">
      <dgm:prSet presAssocID="{3EFA0F6E-8FA9-4277-A405-77139C5A9C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746815-28C6-4378-A68B-3A4B3D77EEE6}" type="pres">
      <dgm:prSet presAssocID="{142737C8-62D7-4594-808E-AF95AA857435}" presName="hierRoot1" presStyleCnt="0">
        <dgm:presLayoutVars>
          <dgm:hierBranch val="init"/>
        </dgm:presLayoutVars>
      </dgm:prSet>
      <dgm:spPr/>
    </dgm:pt>
    <dgm:pt modelId="{76488323-62FB-4400-8830-39FFE4A85E84}" type="pres">
      <dgm:prSet presAssocID="{142737C8-62D7-4594-808E-AF95AA857435}" presName="rootComposite1" presStyleCnt="0"/>
      <dgm:spPr/>
    </dgm:pt>
    <dgm:pt modelId="{E915D256-9F8C-43BE-B285-DF525777F7B8}" type="pres">
      <dgm:prSet presAssocID="{142737C8-62D7-4594-808E-AF95AA857435}" presName="rootText1" presStyleLbl="node0" presStyleIdx="0" presStyleCnt="1" custScaleX="141824" custScaleY="141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7499E6-B870-4B7F-8FFE-772D1D56BB5E}" type="pres">
      <dgm:prSet presAssocID="{142737C8-62D7-4594-808E-AF95AA85743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9B90210-6EA9-4067-815B-A1A002A49719}" type="pres">
      <dgm:prSet presAssocID="{142737C8-62D7-4594-808E-AF95AA857435}" presName="hierChild2" presStyleCnt="0"/>
      <dgm:spPr/>
    </dgm:pt>
    <dgm:pt modelId="{20F14B15-382C-4E39-9E40-AE669AFE27F1}" type="pres">
      <dgm:prSet presAssocID="{0C133305-855E-4904-8DEC-CA93FBBDFAE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7A0228B-CC43-4FD8-92B2-6E8566665E7D}" type="pres">
      <dgm:prSet presAssocID="{4396099A-A832-4ED7-BBD5-29B51E36771F}" presName="hierRoot2" presStyleCnt="0">
        <dgm:presLayoutVars>
          <dgm:hierBranch val="init"/>
        </dgm:presLayoutVars>
      </dgm:prSet>
      <dgm:spPr/>
    </dgm:pt>
    <dgm:pt modelId="{8D8CDF02-7B79-4F10-8A40-8477F3DB6E91}" type="pres">
      <dgm:prSet presAssocID="{4396099A-A832-4ED7-BBD5-29B51E36771F}" presName="rootComposite" presStyleCnt="0"/>
      <dgm:spPr/>
    </dgm:pt>
    <dgm:pt modelId="{D933EE85-6CED-47E1-AA5D-7754F1960123}" type="pres">
      <dgm:prSet presAssocID="{4396099A-A832-4ED7-BBD5-29B51E36771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10E252-9FD2-423E-AA78-F6184019E7A1}" type="pres">
      <dgm:prSet presAssocID="{4396099A-A832-4ED7-BBD5-29B51E36771F}" presName="rootConnector" presStyleLbl="node2" presStyleIdx="0" presStyleCnt="3"/>
      <dgm:spPr/>
      <dgm:t>
        <a:bodyPr/>
        <a:lstStyle/>
        <a:p>
          <a:endParaRPr lang="ru-RU"/>
        </a:p>
      </dgm:t>
    </dgm:pt>
    <dgm:pt modelId="{D78A8A12-AD36-4D17-B449-61DB70000A3C}" type="pres">
      <dgm:prSet presAssocID="{4396099A-A832-4ED7-BBD5-29B51E36771F}" presName="hierChild4" presStyleCnt="0"/>
      <dgm:spPr/>
    </dgm:pt>
    <dgm:pt modelId="{2622108E-9D90-40BA-BE89-745D29D6C820}" type="pres">
      <dgm:prSet presAssocID="{4396099A-A832-4ED7-BBD5-29B51E36771F}" presName="hierChild5" presStyleCnt="0"/>
      <dgm:spPr/>
    </dgm:pt>
    <dgm:pt modelId="{10CAC481-B1D3-454B-AB69-5D154849136F}" type="pres">
      <dgm:prSet presAssocID="{96AECFB3-F492-4642-9CB9-2CAE29D7F97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646125E-7A88-47C7-A7EE-F238DD16116F}" type="pres">
      <dgm:prSet presAssocID="{9C794ED7-CB85-45F1-8D96-8BDBED41DF5C}" presName="hierRoot2" presStyleCnt="0">
        <dgm:presLayoutVars>
          <dgm:hierBranch val="init"/>
        </dgm:presLayoutVars>
      </dgm:prSet>
      <dgm:spPr/>
    </dgm:pt>
    <dgm:pt modelId="{A1E947D6-A4CC-4D19-ACC2-798774BE68AB}" type="pres">
      <dgm:prSet presAssocID="{9C794ED7-CB85-45F1-8D96-8BDBED41DF5C}" presName="rootComposite" presStyleCnt="0"/>
      <dgm:spPr/>
    </dgm:pt>
    <dgm:pt modelId="{821694C1-DAEE-41C8-8299-EA230B17256E}" type="pres">
      <dgm:prSet presAssocID="{9C794ED7-CB85-45F1-8D96-8BDBED41DF5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C6915-46B3-4B7F-A02E-BC498D11183F}" type="pres">
      <dgm:prSet presAssocID="{9C794ED7-CB85-45F1-8D96-8BDBED41DF5C}" presName="rootConnector" presStyleLbl="node2" presStyleIdx="1" presStyleCnt="3"/>
      <dgm:spPr/>
      <dgm:t>
        <a:bodyPr/>
        <a:lstStyle/>
        <a:p>
          <a:endParaRPr lang="ru-RU"/>
        </a:p>
      </dgm:t>
    </dgm:pt>
    <dgm:pt modelId="{D8AE7910-3120-4DCA-9FF8-5B37100402C2}" type="pres">
      <dgm:prSet presAssocID="{9C794ED7-CB85-45F1-8D96-8BDBED41DF5C}" presName="hierChild4" presStyleCnt="0"/>
      <dgm:spPr/>
    </dgm:pt>
    <dgm:pt modelId="{69DE6AD8-3DAA-4A34-B0DA-C2630B4BD3D9}" type="pres">
      <dgm:prSet presAssocID="{9C794ED7-CB85-45F1-8D96-8BDBED41DF5C}" presName="hierChild5" presStyleCnt="0"/>
      <dgm:spPr/>
    </dgm:pt>
    <dgm:pt modelId="{C2CCA463-C445-4B44-9B28-0693A3D7D86F}" type="pres">
      <dgm:prSet presAssocID="{6E82DAEC-AEDA-490F-9116-251A3147840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BC9CAE1-6947-4F6E-B125-2E2E60267BD7}" type="pres">
      <dgm:prSet presAssocID="{E951A7B6-DFB6-48C9-8CF4-21FD96714C77}" presName="hierRoot2" presStyleCnt="0">
        <dgm:presLayoutVars>
          <dgm:hierBranch val="init"/>
        </dgm:presLayoutVars>
      </dgm:prSet>
      <dgm:spPr/>
    </dgm:pt>
    <dgm:pt modelId="{E6275271-61D5-4C5F-858D-DF5F9877C5D1}" type="pres">
      <dgm:prSet presAssocID="{E951A7B6-DFB6-48C9-8CF4-21FD96714C77}" presName="rootComposite" presStyleCnt="0"/>
      <dgm:spPr/>
    </dgm:pt>
    <dgm:pt modelId="{53E0FED5-2E65-4E81-B140-3BCA3EBAC068}" type="pres">
      <dgm:prSet presAssocID="{E951A7B6-DFB6-48C9-8CF4-21FD96714C7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154C4-11E1-4263-B16C-D48F73B4EC27}" type="pres">
      <dgm:prSet presAssocID="{E951A7B6-DFB6-48C9-8CF4-21FD96714C77}" presName="rootConnector" presStyleLbl="node2" presStyleIdx="2" presStyleCnt="3"/>
      <dgm:spPr/>
      <dgm:t>
        <a:bodyPr/>
        <a:lstStyle/>
        <a:p>
          <a:endParaRPr lang="ru-RU"/>
        </a:p>
      </dgm:t>
    </dgm:pt>
    <dgm:pt modelId="{5607888C-FA28-4910-AE60-C7EC22680371}" type="pres">
      <dgm:prSet presAssocID="{E951A7B6-DFB6-48C9-8CF4-21FD96714C77}" presName="hierChild4" presStyleCnt="0"/>
      <dgm:spPr/>
    </dgm:pt>
    <dgm:pt modelId="{25BC6B71-0525-4EF4-BDF8-C010074E4E2F}" type="pres">
      <dgm:prSet presAssocID="{E951A7B6-DFB6-48C9-8CF4-21FD96714C77}" presName="hierChild5" presStyleCnt="0"/>
      <dgm:spPr/>
    </dgm:pt>
    <dgm:pt modelId="{0FA9A3D0-B08D-481A-BF95-9903E0E439FF}" type="pres">
      <dgm:prSet presAssocID="{142737C8-62D7-4594-808E-AF95AA857435}" presName="hierChild3" presStyleCnt="0"/>
      <dgm:spPr/>
    </dgm:pt>
  </dgm:ptLst>
  <dgm:cxnLst>
    <dgm:cxn modelId="{C3C5599B-92DE-40C6-8249-1CC4C8AAB767}" srcId="{3EFA0F6E-8FA9-4277-A405-77139C5A9C2C}" destId="{142737C8-62D7-4594-808E-AF95AA857435}" srcOrd="0" destOrd="0" parTransId="{2E733B39-E26C-487D-9214-1022DE5DD513}" sibTransId="{A1D29F25-CD16-4864-8321-320CB7785F06}"/>
    <dgm:cxn modelId="{D747D78A-4198-481D-AB3E-E3758F3F9289}" type="presOf" srcId="{4396099A-A832-4ED7-BBD5-29B51E36771F}" destId="{3610E252-9FD2-423E-AA78-F6184019E7A1}" srcOrd="1" destOrd="0" presId="urn:microsoft.com/office/officeart/2005/8/layout/orgChart1"/>
    <dgm:cxn modelId="{9911F48E-5EEF-41C4-83BA-B3D2D73B33B5}" type="presOf" srcId="{9C794ED7-CB85-45F1-8D96-8BDBED41DF5C}" destId="{821694C1-DAEE-41C8-8299-EA230B17256E}" srcOrd="0" destOrd="0" presId="urn:microsoft.com/office/officeart/2005/8/layout/orgChart1"/>
    <dgm:cxn modelId="{3EBBD677-094B-449F-88F4-A48B7F528155}" type="presOf" srcId="{E951A7B6-DFB6-48C9-8CF4-21FD96714C77}" destId="{53E0FED5-2E65-4E81-B140-3BCA3EBAC068}" srcOrd="0" destOrd="0" presId="urn:microsoft.com/office/officeart/2005/8/layout/orgChart1"/>
    <dgm:cxn modelId="{5DA5AEC6-5176-454D-BD8B-063F2096DF50}" type="presOf" srcId="{6E82DAEC-AEDA-490F-9116-251A3147840B}" destId="{C2CCA463-C445-4B44-9B28-0693A3D7D86F}" srcOrd="0" destOrd="0" presId="urn:microsoft.com/office/officeart/2005/8/layout/orgChart1"/>
    <dgm:cxn modelId="{B3A7182B-40EB-43C2-8132-93389C51E895}" type="presOf" srcId="{3EFA0F6E-8FA9-4277-A405-77139C5A9C2C}" destId="{2420017C-DD4D-4F97-8332-CF8895D7574B}" srcOrd="0" destOrd="0" presId="urn:microsoft.com/office/officeart/2005/8/layout/orgChart1"/>
    <dgm:cxn modelId="{52A53715-45AB-420E-8778-8FC4EFB3B0F5}" type="presOf" srcId="{4396099A-A832-4ED7-BBD5-29B51E36771F}" destId="{D933EE85-6CED-47E1-AA5D-7754F1960123}" srcOrd="0" destOrd="0" presId="urn:microsoft.com/office/officeart/2005/8/layout/orgChart1"/>
    <dgm:cxn modelId="{87C0B8B9-D12D-4ACE-A211-40B30D010AE0}" type="presOf" srcId="{E951A7B6-DFB6-48C9-8CF4-21FD96714C77}" destId="{7DC154C4-11E1-4263-B16C-D48F73B4EC27}" srcOrd="1" destOrd="0" presId="urn:microsoft.com/office/officeart/2005/8/layout/orgChart1"/>
    <dgm:cxn modelId="{C39BEA94-9237-4BEA-88C9-EF37CC09FE37}" srcId="{142737C8-62D7-4594-808E-AF95AA857435}" destId="{9C794ED7-CB85-45F1-8D96-8BDBED41DF5C}" srcOrd="1" destOrd="0" parTransId="{96AECFB3-F492-4642-9CB9-2CAE29D7F97B}" sibTransId="{2C3020F1-6CBE-4C3D-A49E-A4C412294429}"/>
    <dgm:cxn modelId="{8DFBFACA-2AD2-4CF2-BC33-95A8D6901D6F}" srcId="{142737C8-62D7-4594-808E-AF95AA857435}" destId="{E951A7B6-DFB6-48C9-8CF4-21FD96714C77}" srcOrd="2" destOrd="0" parTransId="{6E82DAEC-AEDA-490F-9116-251A3147840B}" sibTransId="{DEA7E22B-4BA3-4F54-9D70-4D07C33818A8}"/>
    <dgm:cxn modelId="{F37E66D1-E89B-44C9-818D-15C26489DA5C}" type="presOf" srcId="{142737C8-62D7-4594-808E-AF95AA857435}" destId="{A27499E6-B870-4B7F-8FFE-772D1D56BB5E}" srcOrd="1" destOrd="0" presId="urn:microsoft.com/office/officeart/2005/8/layout/orgChart1"/>
    <dgm:cxn modelId="{34575B78-10EF-4E30-AC92-A0882B46C31B}" type="presOf" srcId="{96AECFB3-F492-4642-9CB9-2CAE29D7F97B}" destId="{10CAC481-B1D3-454B-AB69-5D154849136F}" srcOrd="0" destOrd="0" presId="urn:microsoft.com/office/officeart/2005/8/layout/orgChart1"/>
    <dgm:cxn modelId="{5D25B7D1-53FC-46E0-8804-44C036046313}" srcId="{142737C8-62D7-4594-808E-AF95AA857435}" destId="{4396099A-A832-4ED7-BBD5-29B51E36771F}" srcOrd="0" destOrd="0" parTransId="{0C133305-855E-4904-8DEC-CA93FBBDFAEF}" sibTransId="{BD666292-D71F-497F-B61C-7115C2455E3B}"/>
    <dgm:cxn modelId="{E3DF3369-6B3D-46C3-A70B-81512241A64B}" type="presOf" srcId="{142737C8-62D7-4594-808E-AF95AA857435}" destId="{E915D256-9F8C-43BE-B285-DF525777F7B8}" srcOrd="0" destOrd="0" presId="urn:microsoft.com/office/officeart/2005/8/layout/orgChart1"/>
    <dgm:cxn modelId="{F624629F-C953-45AB-B5EE-339BE7015403}" type="presOf" srcId="{0C133305-855E-4904-8DEC-CA93FBBDFAEF}" destId="{20F14B15-382C-4E39-9E40-AE669AFE27F1}" srcOrd="0" destOrd="0" presId="urn:microsoft.com/office/officeart/2005/8/layout/orgChart1"/>
    <dgm:cxn modelId="{760BC0C2-C2EE-413B-A91B-543996BE3A7A}" type="presOf" srcId="{9C794ED7-CB85-45F1-8D96-8BDBED41DF5C}" destId="{A1EC6915-46B3-4B7F-A02E-BC498D11183F}" srcOrd="1" destOrd="0" presId="urn:microsoft.com/office/officeart/2005/8/layout/orgChart1"/>
    <dgm:cxn modelId="{BF00C3F6-4FB9-43B8-B481-FCF78FB22594}" type="presParOf" srcId="{2420017C-DD4D-4F97-8332-CF8895D7574B}" destId="{19746815-28C6-4378-A68B-3A4B3D77EEE6}" srcOrd="0" destOrd="0" presId="urn:microsoft.com/office/officeart/2005/8/layout/orgChart1"/>
    <dgm:cxn modelId="{EBFF197E-29C2-4A77-BE85-E8C77CEDB926}" type="presParOf" srcId="{19746815-28C6-4378-A68B-3A4B3D77EEE6}" destId="{76488323-62FB-4400-8830-39FFE4A85E84}" srcOrd="0" destOrd="0" presId="urn:microsoft.com/office/officeart/2005/8/layout/orgChart1"/>
    <dgm:cxn modelId="{732F1095-B584-43B9-9FC5-9B9E108D0BD7}" type="presParOf" srcId="{76488323-62FB-4400-8830-39FFE4A85E84}" destId="{E915D256-9F8C-43BE-B285-DF525777F7B8}" srcOrd="0" destOrd="0" presId="urn:microsoft.com/office/officeart/2005/8/layout/orgChart1"/>
    <dgm:cxn modelId="{77F6AB35-6E22-4DD8-90C5-0973AA19AD85}" type="presParOf" srcId="{76488323-62FB-4400-8830-39FFE4A85E84}" destId="{A27499E6-B870-4B7F-8FFE-772D1D56BB5E}" srcOrd="1" destOrd="0" presId="urn:microsoft.com/office/officeart/2005/8/layout/orgChart1"/>
    <dgm:cxn modelId="{AEB2D90F-B5EC-49D4-922B-2CE5EF360A7F}" type="presParOf" srcId="{19746815-28C6-4378-A68B-3A4B3D77EEE6}" destId="{09B90210-6EA9-4067-815B-A1A002A49719}" srcOrd="1" destOrd="0" presId="urn:microsoft.com/office/officeart/2005/8/layout/orgChart1"/>
    <dgm:cxn modelId="{C4FC169F-2894-4ED4-8198-55C3A379FAF4}" type="presParOf" srcId="{09B90210-6EA9-4067-815B-A1A002A49719}" destId="{20F14B15-382C-4E39-9E40-AE669AFE27F1}" srcOrd="0" destOrd="0" presId="urn:microsoft.com/office/officeart/2005/8/layout/orgChart1"/>
    <dgm:cxn modelId="{4D8F5D3D-5284-45F0-AFEF-A822E217F8C2}" type="presParOf" srcId="{09B90210-6EA9-4067-815B-A1A002A49719}" destId="{67A0228B-CC43-4FD8-92B2-6E8566665E7D}" srcOrd="1" destOrd="0" presId="urn:microsoft.com/office/officeart/2005/8/layout/orgChart1"/>
    <dgm:cxn modelId="{D6DE391D-74BF-4F95-AFF1-52711E31AAF2}" type="presParOf" srcId="{67A0228B-CC43-4FD8-92B2-6E8566665E7D}" destId="{8D8CDF02-7B79-4F10-8A40-8477F3DB6E91}" srcOrd="0" destOrd="0" presId="urn:microsoft.com/office/officeart/2005/8/layout/orgChart1"/>
    <dgm:cxn modelId="{8639922B-A22E-4BFC-AAA0-24EFF33080D2}" type="presParOf" srcId="{8D8CDF02-7B79-4F10-8A40-8477F3DB6E91}" destId="{D933EE85-6CED-47E1-AA5D-7754F1960123}" srcOrd="0" destOrd="0" presId="urn:microsoft.com/office/officeart/2005/8/layout/orgChart1"/>
    <dgm:cxn modelId="{93FF4087-4E80-431D-95B4-B5C0A39EECF4}" type="presParOf" srcId="{8D8CDF02-7B79-4F10-8A40-8477F3DB6E91}" destId="{3610E252-9FD2-423E-AA78-F6184019E7A1}" srcOrd="1" destOrd="0" presId="urn:microsoft.com/office/officeart/2005/8/layout/orgChart1"/>
    <dgm:cxn modelId="{2ED93241-3FF4-45DF-A7A1-9B38E25E0F0E}" type="presParOf" srcId="{67A0228B-CC43-4FD8-92B2-6E8566665E7D}" destId="{D78A8A12-AD36-4D17-B449-61DB70000A3C}" srcOrd="1" destOrd="0" presId="urn:microsoft.com/office/officeart/2005/8/layout/orgChart1"/>
    <dgm:cxn modelId="{6B335345-6812-41EF-A993-7805D9B287E8}" type="presParOf" srcId="{67A0228B-CC43-4FD8-92B2-6E8566665E7D}" destId="{2622108E-9D90-40BA-BE89-745D29D6C820}" srcOrd="2" destOrd="0" presId="urn:microsoft.com/office/officeart/2005/8/layout/orgChart1"/>
    <dgm:cxn modelId="{49B111C5-CF8D-4A22-8E78-DAB32C9766B0}" type="presParOf" srcId="{09B90210-6EA9-4067-815B-A1A002A49719}" destId="{10CAC481-B1D3-454B-AB69-5D154849136F}" srcOrd="2" destOrd="0" presId="urn:microsoft.com/office/officeart/2005/8/layout/orgChart1"/>
    <dgm:cxn modelId="{231F6989-6238-47CB-B18C-5215C899FEDA}" type="presParOf" srcId="{09B90210-6EA9-4067-815B-A1A002A49719}" destId="{4646125E-7A88-47C7-A7EE-F238DD16116F}" srcOrd="3" destOrd="0" presId="urn:microsoft.com/office/officeart/2005/8/layout/orgChart1"/>
    <dgm:cxn modelId="{E2596949-6715-471C-88D2-D2C0827AD8DF}" type="presParOf" srcId="{4646125E-7A88-47C7-A7EE-F238DD16116F}" destId="{A1E947D6-A4CC-4D19-ACC2-798774BE68AB}" srcOrd="0" destOrd="0" presId="urn:microsoft.com/office/officeart/2005/8/layout/orgChart1"/>
    <dgm:cxn modelId="{9EE354A9-64B2-4711-8B5A-0BC65F2E7445}" type="presParOf" srcId="{A1E947D6-A4CC-4D19-ACC2-798774BE68AB}" destId="{821694C1-DAEE-41C8-8299-EA230B17256E}" srcOrd="0" destOrd="0" presId="urn:microsoft.com/office/officeart/2005/8/layout/orgChart1"/>
    <dgm:cxn modelId="{A58807A6-9101-4E15-A608-C13ED3EEB453}" type="presParOf" srcId="{A1E947D6-A4CC-4D19-ACC2-798774BE68AB}" destId="{A1EC6915-46B3-4B7F-A02E-BC498D11183F}" srcOrd="1" destOrd="0" presId="urn:microsoft.com/office/officeart/2005/8/layout/orgChart1"/>
    <dgm:cxn modelId="{C733056F-EE78-4BA0-B2F1-84C3B31005F4}" type="presParOf" srcId="{4646125E-7A88-47C7-A7EE-F238DD16116F}" destId="{D8AE7910-3120-4DCA-9FF8-5B37100402C2}" srcOrd="1" destOrd="0" presId="urn:microsoft.com/office/officeart/2005/8/layout/orgChart1"/>
    <dgm:cxn modelId="{1D6A52D9-2FBA-49F6-B882-77482D2F6A7E}" type="presParOf" srcId="{4646125E-7A88-47C7-A7EE-F238DD16116F}" destId="{69DE6AD8-3DAA-4A34-B0DA-C2630B4BD3D9}" srcOrd="2" destOrd="0" presId="urn:microsoft.com/office/officeart/2005/8/layout/orgChart1"/>
    <dgm:cxn modelId="{C520EAB8-0B35-410F-A682-41135D5118E6}" type="presParOf" srcId="{09B90210-6EA9-4067-815B-A1A002A49719}" destId="{C2CCA463-C445-4B44-9B28-0693A3D7D86F}" srcOrd="4" destOrd="0" presId="urn:microsoft.com/office/officeart/2005/8/layout/orgChart1"/>
    <dgm:cxn modelId="{35D8B98F-733F-470D-88D2-720FBFCC3479}" type="presParOf" srcId="{09B90210-6EA9-4067-815B-A1A002A49719}" destId="{3BC9CAE1-6947-4F6E-B125-2E2E60267BD7}" srcOrd="5" destOrd="0" presId="urn:microsoft.com/office/officeart/2005/8/layout/orgChart1"/>
    <dgm:cxn modelId="{94060C22-E129-4E83-AA37-16E69D842866}" type="presParOf" srcId="{3BC9CAE1-6947-4F6E-B125-2E2E60267BD7}" destId="{E6275271-61D5-4C5F-858D-DF5F9877C5D1}" srcOrd="0" destOrd="0" presId="urn:microsoft.com/office/officeart/2005/8/layout/orgChart1"/>
    <dgm:cxn modelId="{E811B7CD-583F-4497-B5E8-077B531175A7}" type="presParOf" srcId="{E6275271-61D5-4C5F-858D-DF5F9877C5D1}" destId="{53E0FED5-2E65-4E81-B140-3BCA3EBAC068}" srcOrd="0" destOrd="0" presId="urn:microsoft.com/office/officeart/2005/8/layout/orgChart1"/>
    <dgm:cxn modelId="{C88DDDFB-CAF2-4250-8875-AB6542B6A712}" type="presParOf" srcId="{E6275271-61D5-4C5F-858D-DF5F9877C5D1}" destId="{7DC154C4-11E1-4263-B16C-D48F73B4EC27}" srcOrd="1" destOrd="0" presId="urn:microsoft.com/office/officeart/2005/8/layout/orgChart1"/>
    <dgm:cxn modelId="{FCEEA94B-8B67-437D-BEC9-CD019C877858}" type="presParOf" srcId="{3BC9CAE1-6947-4F6E-B125-2E2E60267BD7}" destId="{5607888C-FA28-4910-AE60-C7EC22680371}" srcOrd="1" destOrd="0" presId="urn:microsoft.com/office/officeart/2005/8/layout/orgChart1"/>
    <dgm:cxn modelId="{1915D4C5-05FB-4C08-AE82-E28D485267B4}" type="presParOf" srcId="{3BC9CAE1-6947-4F6E-B125-2E2E60267BD7}" destId="{25BC6B71-0525-4EF4-BDF8-C010074E4E2F}" srcOrd="2" destOrd="0" presId="urn:microsoft.com/office/officeart/2005/8/layout/orgChart1"/>
    <dgm:cxn modelId="{6795DA5E-09B9-4FB6-B70F-C435A17B0DF3}" type="presParOf" srcId="{19746815-28C6-4378-A68B-3A4B3D77EEE6}" destId="{0FA9A3D0-B08D-481A-BF95-9903E0E439FF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250A80-311D-4CA1-B016-64BF2A75B15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42FB30-3600-4EF0-A044-A1BFB3E9F6EF}">
      <dgm:prSet phldrT="[Текст]" custT="1"/>
      <dgm:spPr/>
      <dgm:t>
        <a:bodyPr/>
        <a:lstStyle/>
        <a:p>
          <a:r>
            <a:rPr lang="ru-RU" sz="3600" b="1" dirty="0" smtClean="0"/>
            <a:t>Древняя Греция</a:t>
          </a:r>
          <a:endParaRPr lang="ru-RU" sz="3600" b="1" dirty="0"/>
        </a:p>
      </dgm:t>
    </dgm:pt>
    <dgm:pt modelId="{2DB3EBA3-4F02-4879-9339-55C79D0D5883}" type="parTrans" cxnId="{DA9FAB72-16D3-4203-ABDB-8C3AAC80A56B}">
      <dgm:prSet/>
      <dgm:spPr/>
      <dgm:t>
        <a:bodyPr/>
        <a:lstStyle/>
        <a:p>
          <a:endParaRPr lang="ru-RU"/>
        </a:p>
      </dgm:t>
    </dgm:pt>
    <dgm:pt modelId="{5CBCF232-4C85-4F20-96C7-A5B4E7FF3859}" type="sibTrans" cxnId="{DA9FAB72-16D3-4203-ABDB-8C3AAC80A56B}">
      <dgm:prSet/>
      <dgm:spPr/>
      <dgm:t>
        <a:bodyPr/>
        <a:lstStyle/>
        <a:p>
          <a:endParaRPr lang="ru-RU"/>
        </a:p>
      </dgm:t>
    </dgm:pt>
    <dgm:pt modelId="{F35A4361-4CB3-4141-AE5E-8860A3A00C78}">
      <dgm:prSet phldrT="[Текст]" custT="1"/>
      <dgm:spPr/>
      <dgm:t>
        <a:bodyPr/>
        <a:lstStyle/>
        <a:p>
          <a:r>
            <a:rPr lang="ru-RU" sz="2800" b="1" dirty="0" smtClean="0"/>
            <a:t>Священные рощи</a:t>
          </a:r>
          <a:endParaRPr lang="ru-RU" sz="2800" b="1" dirty="0"/>
        </a:p>
      </dgm:t>
    </dgm:pt>
    <dgm:pt modelId="{0261363F-D180-4AEA-B318-BCA15DE81B0A}" type="parTrans" cxnId="{7DA7B19A-AC77-4B21-9582-EEFD550ACB0B}">
      <dgm:prSet/>
      <dgm:spPr/>
      <dgm:t>
        <a:bodyPr/>
        <a:lstStyle/>
        <a:p>
          <a:endParaRPr lang="ru-RU"/>
        </a:p>
      </dgm:t>
    </dgm:pt>
    <dgm:pt modelId="{FC54FF2E-4813-4208-BCC0-0EAADC6002BF}" type="sibTrans" cxnId="{7DA7B19A-AC77-4B21-9582-EEFD550ACB0B}">
      <dgm:prSet/>
      <dgm:spPr/>
      <dgm:t>
        <a:bodyPr/>
        <a:lstStyle/>
        <a:p>
          <a:endParaRPr lang="ru-RU"/>
        </a:p>
      </dgm:t>
    </dgm:pt>
    <dgm:pt modelId="{4A957A0E-FC07-4AF0-B97E-EDE592E6C417}">
      <dgm:prSet phldrT="[Текст]" custT="1"/>
      <dgm:spPr/>
      <dgm:t>
        <a:bodyPr/>
        <a:lstStyle/>
        <a:p>
          <a:r>
            <a:rPr lang="ru-RU" sz="2400" b="1" dirty="0" smtClean="0"/>
            <a:t>Философские сады</a:t>
          </a:r>
          <a:endParaRPr lang="ru-RU" sz="2400" b="1" dirty="0"/>
        </a:p>
      </dgm:t>
    </dgm:pt>
    <dgm:pt modelId="{3975D590-1F15-49DA-9C9D-43FB7BB4C5AF}" type="parTrans" cxnId="{0C1A8734-58EF-4162-B82F-725FB94CBA3B}">
      <dgm:prSet/>
      <dgm:spPr/>
      <dgm:t>
        <a:bodyPr/>
        <a:lstStyle/>
        <a:p>
          <a:endParaRPr lang="ru-RU"/>
        </a:p>
      </dgm:t>
    </dgm:pt>
    <dgm:pt modelId="{1F120EC2-270A-497D-B6FE-9755C093BB80}" type="sibTrans" cxnId="{0C1A8734-58EF-4162-B82F-725FB94CBA3B}">
      <dgm:prSet/>
      <dgm:spPr/>
      <dgm:t>
        <a:bodyPr/>
        <a:lstStyle/>
        <a:p>
          <a:endParaRPr lang="ru-RU"/>
        </a:p>
      </dgm:t>
    </dgm:pt>
    <dgm:pt modelId="{049CD0AF-51B7-4C9C-9200-05FAAD89A51E}">
      <dgm:prSet phldrT="[Текст]" custT="1"/>
      <dgm:spPr/>
      <dgm:t>
        <a:bodyPr/>
        <a:lstStyle/>
        <a:p>
          <a:r>
            <a:rPr lang="ru-RU" sz="2400" b="1" dirty="0" smtClean="0"/>
            <a:t>Частновладельческие сады</a:t>
          </a:r>
          <a:endParaRPr lang="ru-RU" sz="2400" b="1" dirty="0"/>
        </a:p>
      </dgm:t>
    </dgm:pt>
    <dgm:pt modelId="{F3DBF336-6DD0-4C98-8E81-7893BEA74642}" type="parTrans" cxnId="{AF404263-70ED-49AE-A9D9-D41E9C4102CE}">
      <dgm:prSet/>
      <dgm:spPr/>
      <dgm:t>
        <a:bodyPr/>
        <a:lstStyle/>
        <a:p>
          <a:endParaRPr lang="ru-RU"/>
        </a:p>
      </dgm:t>
    </dgm:pt>
    <dgm:pt modelId="{0ADFF99D-4AA7-41FD-9E56-3DE157E25036}" type="sibTrans" cxnId="{AF404263-70ED-49AE-A9D9-D41E9C4102CE}">
      <dgm:prSet/>
      <dgm:spPr/>
      <dgm:t>
        <a:bodyPr/>
        <a:lstStyle/>
        <a:p>
          <a:endParaRPr lang="ru-RU"/>
        </a:p>
      </dgm:t>
    </dgm:pt>
    <dgm:pt modelId="{ACBE50BB-AE6D-477F-B077-19F8F2C1A70B}" type="pres">
      <dgm:prSet presAssocID="{44250A80-311D-4CA1-B016-64BF2A75B1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E067FE-7313-489E-8C02-ABF965C216E9}" type="pres">
      <dgm:prSet presAssocID="{5F42FB30-3600-4EF0-A044-A1BFB3E9F6EF}" presName="hierRoot1" presStyleCnt="0">
        <dgm:presLayoutVars>
          <dgm:hierBranch val="init"/>
        </dgm:presLayoutVars>
      </dgm:prSet>
      <dgm:spPr/>
    </dgm:pt>
    <dgm:pt modelId="{263D3AD6-E0F5-4F40-A0BA-AC0F44194CF1}" type="pres">
      <dgm:prSet presAssocID="{5F42FB30-3600-4EF0-A044-A1BFB3E9F6EF}" presName="rootComposite1" presStyleCnt="0"/>
      <dgm:spPr/>
    </dgm:pt>
    <dgm:pt modelId="{820CEA4B-1D33-4B44-B5E3-7EB855BEF1D7}" type="pres">
      <dgm:prSet presAssocID="{5F42FB30-3600-4EF0-A044-A1BFB3E9F6E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607367-4E48-4553-92CC-07DAE2630C75}" type="pres">
      <dgm:prSet presAssocID="{5F42FB30-3600-4EF0-A044-A1BFB3E9F6E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7471178-43FB-4F90-B528-E3D1DCECD9F7}" type="pres">
      <dgm:prSet presAssocID="{5F42FB30-3600-4EF0-A044-A1BFB3E9F6EF}" presName="hierChild2" presStyleCnt="0"/>
      <dgm:spPr/>
    </dgm:pt>
    <dgm:pt modelId="{01E472ED-4383-4E24-A23D-2E216BDFE7DE}" type="pres">
      <dgm:prSet presAssocID="{0261363F-D180-4AEA-B318-BCA15DE81B0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A8C4FFF-E1D8-4BB8-A62D-A227C66828F1}" type="pres">
      <dgm:prSet presAssocID="{F35A4361-4CB3-4141-AE5E-8860A3A00C78}" presName="hierRoot2" presStyleCnt="0">
        <dgm:presLayoutVars>
          <dgm:hierBranch val="init"/>
        </dgm:presLayoutVars>
      </dgm:prSet>
      <dgm:spPr/>
    </dgm:pt>
    <dgm:pt modelId="{47A12543-418D-4BEC-AB41-E2ABEE77B07D}" type="pres">
      <dgm:prSet presAssocID="{F35A4361-4CB3-4141-AE5E-8860A3A00C78}" presName="rootComposite" presStyleCnt="0"/>
      <dgm:spPr/>
    </dgm:pt>
    <dgm:pt modelId="{6E5999F5-AAC0-4C52-93A2-ECF7CBC33189}" type="pres">
      <dgm:prSet presAssocID="{F35A4361-4CB3-4141-AE5E-8860A3A00C7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0A7A29-915E-4D43-9EA9-8CC4DDCFC886}" type="pres">
      <dgm:prSet presAssocID="{F35A4361-4CB3-4141-AE5E-8860A3A00C78}" presName="rootConnector" presStyleLbl="node2" presStyleIdx="0" presStyleCnt="3"/>
      <dgm:spPr/>
      <dgm:t>
        <a:bodyPr/>
        <a:lstStyle/>
        <a:p>
          <a:endParaRPr lang="ru-RU"/>
        </a:p>
      </dgm:t>
    </dgm:pt>
    <dgm:pt modelId="{709BCE21-10BA-407B-94EE-DBD781A7002E}" type="pres">
      <dgm:prSet presAssocID="{F35A4361-4CB3-4141-AE5E-8860A3A00C78}" presName="hierChild4" presStyleCnt="0"/>
      <dgm:spPr/>
    </dgm:pt>
    <dgm:pt modelId="{D4EA93BD-650F-40D6-A0F5-CCA4E502DFF7}" type="pres">
      <dgm:prSet presAssocID="{F35A4361-4CB3-4141-AE5E-8860A3A00C78}" presName="hierChild5" presStyleCnt="0"/>
      <dgm:spPr/>
    </dgm:pt>
    <dgm:pt modelId="{10E4B5B4-F777-4AF1-9443-5393D1668967}" type="pres">
      <dgm:prSet presAssocID="{3975D590-1F15-49DA-9C9D-43FB7BB4C5A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BD18904-59C9-4AC8-BA06-958DADB000F2}" type="pres">
      <dgm:prSet presAssocID="{4A957A0E-FC07-4AF0-B97E-EDE592E6C417}" presName="hierRoot2" presStyleCnt="0">
        <dgm:presLayoutVars>
          <dgm:hierBranch val="init"/>
        </dgm:presLayoutVars>
      </dgm:prSet>
      <dgm:spPr/>
    </dgm:pt>
    <dgm:pt modelId="{100DADB5-0AB4-436E-8C4F-9D0727EF4B04}" type="pres">
      <dgm:prSet presAssocID="{4A957A0E-FC07-4AF0-B97E-EDE592E6C417}" presName="rootComposite" presStyleCnt="0"/>
      <dgm:spPr/>
    </dgm:pt>
    <dgm:pt modelId="{AD063A75-1965-48C6-8FA2-FE6FC03619AD}" type="pres">
      <dgm:prSet presAssocID="{4A957A0E-FC07-4AF0-B97E-EDE592E6C41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964D40-0273-4CF5-B5A1-E03FA2BEEA31}" type="pres">
      <dgm:prSet presAssocID="{4A957A0E-FC07-4AF0-B97E-EDE592E6C417}" presName="rootConnector" presStyleLbl="node2" presStyleIdx="1" presStyleCnt="3"/>
      <dgm:spPr/>
      <dgm:t>
        <a:bodyPr/>
        <a:lstStyle/>
        <a:p>
          <a:endParaRPr lang="ru-RU"/>
        </a:p>
      </dgm:t>
    </dgm:pt>
    <dgm:pt modelId="{F1CC77DA-D597-40C8-B8BF-D2FD09F51157}" type="pres">
      <dgm:prSet presAssocID="{4A957A0E-FC07-4AF0-B97E-EDE592E6C417}" presName="hierChild4" presStyleCnt="0"/>
      <dgm:spPr/>
    </dgm:pt>
    <dgm:pt modelId="{226A52C4-B64D-4CF8-9C98-D6E01CD85D2F}" type="pres">
      <dgm:prSet presAssocID="{4A957A0E-FC07-4AF0-B97E-EDE592E6C417}" presName="hierChild5" presStyleCnt="0"/>
      <dgm:spPr/>
    </dgm:pt>
    <dgm:pt modelId="{59981000-1299-48F6-979D-BB7F1E6347B0}" type="pres">
      <dgm:prSet presAssocID="{F3DBF336-6DD0-4C98-8E81-7893BEA7464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FFDEF09-596F-4A76-9C72-253F16FE8789}" type="pres">
      <dgm:prSet presAssocID="{049CD0AF-51B7-4C9C-9200-05FAAD89A51E}" presName="hierRoot2" presStyleCnt="0">
        <dgm:presLayoutVars>
          <dgm:hierBranch val="init"/>
        </dgm:presLayoutVars>
      </dgm:prSet>
      <dgm:spPr/>
    </dgm:pt>
    <dgm:pt modelId="{5C6074A7-152C-4C91-AF2A-9FBDC335E05F}" type="pres">
      <dgm:prSet presAssocID="{049CD0AF-51B7-4C9C-9200-05FAAD89A51E}" presName="rootComposite" presStyleCnt="0"/>
      <dgm:spPr/>
    </dgm:pt>
    <dgm:pt modelId="{EE34C1A5-7E0B-48F6-B5A0-0D06D26A6202}" type="pres">
      <dgm:prSet presAssocID="{049CD0AF-51B7-4C9C-9200-05FAAD89A51E}" presName="rootText" presStyleLbl="node2" presStyleIdx="2" presStyleCnt="3" custScaleX="119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6695E2-6525-4839-8020-E71F509F42BF}" type="pres">
      <dgm:prSet presAssocID="{049CD0AF-51B7-4C9C-9200-05FAAD89A51E}" presName="rootConnector" presStyleLbl="node2" presStyleIdx="2" presStyleCnt="3"/>
      <dgm:spPr/>
      <dgm:t>
        <a:bodyPr/>
        <a:lstStyle/>
        <a:p>
          <a:endParaRPr lang="ru-RU"/>
        </a:p>
      </dgm:t>
    </dgm:pt>
    <dgm:pt modelId="{E92B476E-35EF-443E-B688-80CCEDC248B7}" type="pres">
      <dgm:prSet presAssocID="{049CD0AF-51B7-4C9C-9200-05FAAD89A51E}" presName="hierChild4" presStyleCnt="0"/>
      <dgm:spPr/>
    </dgm:pt>
    <dgm:pt modelId="{C7F8401F-4F59-4D4F-AE2E-1AD0AE014160}" type="pres">
      <dgm:prSet presAssocID="{049CD0AF-51B7-4C9C-9200-05FAAD89A51E}" presName="hierChild5" presStyleCnt="0"/>
      <dgm:spPr/>
    </dgm:pt>
    <dgm:pt modelId="{509A4AB3-FE60-4D53-8757-BC36C8E9F4F2}" type="pres">
      <dgm:prSet presAssocID="{5F42FB30-3600-4EF0-A044-A1BFB3E9F6EF}" presName="hierChild3" presStyleCnt="0"/>
      <dgm:spPr/>
    </dgm:pt>
  </dgm:ptLst>
  <dgm:cxnLst>
    <dgm:cxn modelId="{DA3B7CC4-45BE-42A7-8D88-A663A6BEBB6A}" type="presOf" srcId="{5F42FB30-3600-4EF0-A044-A1BFB3E9F6EF}" destId="{D4607367-4E48-4553-92CC-07DAE2630C75}" srcOrd="1" destOrd="0" presId="urn:microsoft.com/office/officeart/2005/8/layout/orgChart1"/>
    <dgm:cxn modelId="{B573028C-3C56-426E-B182-EDCCAE9F1F5F}" type="presOf" srcId="{3975D590-1F15-49DA-9C9D-43FB7BB4C5AF}" destId="{10E4B5B4-F777-4AF1-9443-5393D1668967}" srcOrd="0" destOrd="0" presId="urn:microsoft.com/office/officeart/2005/8/layout/orgChart1"/>
    <dgm:cxn modelId="{7DA7B19A-AC77-4B21-9582-EEFD550ACB0B}" srcId="{5F42FB30-3600-4EF0-A044-A1BFB3E9F6EF}" destId="{F35A4361-4CB3-4141-AE5E-8860A3A00C78}" srcOrd="0" destOrd="0" parTransId="{0261363F-D180-4AEA-B318-BCA15DE81B0A}" sibTransId="{FC54FF2E-4813-4208-BCC0-0EAADC6002BF}"/>
    <dgm:cxn modelId="{3E35C516-D0CC-48D0-9E02-F226D79BE219}" type="presOf" srcId="{44250A80-311D-4CA1-B016-64BF2A75B151}" destId="{ACBE50BB-AE6D-477F-B077-19F8F2C1A70B}" srcOrd="0" destOrd="0" presId="urn:microsoft.com/office/officeart/2005/8/layout/orgChart1"/>
    <dgm:cxn modelId="{E38A8D40-BB36-441D-8362-4222BA7B998C}" type="presOf" srcId="{5F42FB30-3600-4EF0-A044-A1BFB3E9F6EF}" destId="{820CEA4B-1D33-4B44-B5E3-7EB855BEF1D7}" srcOrd="0" destOrd="0" presId="urn:microsoft.com/office/officeart/2005/8/layout/orgChart1"/>
    <dgm:cxn modelId="{304AFCE1-E8D3-4EF5-8D13-5ACB1236BAD1}" type="presOf" srcId="{4A957A0E-FC07-4AF0-B97E-EDE592E6C417}" destId="{D2964D40-0273-4CF5-B5A1-E03FA2BEEA31}" srcOrd="1" destOrd="0" presId="urn:microsoft.com/office/officeart/2005/8/layout/orgChart1"/>
    <dgm:cxn modelId="{0C1A8734-58EF-4162-B82F-725FB94CBA3B}" srcId="{5F42FB30-3600-4EF0-A044-A1BFB3E9F6EF}" destId="{4A957A0E-FC07-4AF0-B97E-EDE592E6C417}" srcOrd="1" destOrd="0" parTransId="{3975D590-1F15-49DA-9C9D-43FB7BB4C5AF}" sibTransId="{1F120EC2-270A-497D-B6FE-9755C093BB80}"/>
    <dgm:cxn modelId="{8492862A-0E7C-4EE7-9D35-95FCA99085D9}" type="presOf" srcId="{0261363F-D180-4AEA-B318-BCA15DE81B0A}" destId="{01E472ED-4383-4E24-A23D-2E216BDFE7DE}" srcOrd="0" destOrd="0" presId="urn:microsoft.com/office/officeart/2005/8/layout/orgChart1"/>
    <dgm:cxn modelId="{DA9FAB72-16D3-4203-ABDB-8C3AAC80A56B}" srcId="{44250A80-311D-4CA1-B016-64BF2A75B151}" destId="{5F42FB30-3600-4EF0-A044-A1BFB3E9F6EF}" srcOrd="0" destOrd="0" parTransId="{2DB3EBA3-4F02-4879-9339-55C79D0D5883}" sibTransId="{5CBCF232-4C85-4F20-96C7-A5B4E7FF3859}"/>
    <dgm:cxn modelId="{8F924665-0D82-440A-BEAB-8E864AA03E34}" type="presOf" srcId="{4A957A0E-FC07-4AF0-B97E-EDE592E6C417}" destId="{AD063A75-1965-48C6-8FA2-FE6FC03619AD}" srcOrd="0" destOrd="0" presId="urn:microsoft.com/office/officeart/2005/8/layout/orgChart1"/>
    <dgm:cxn modelId="{67391811-024C-4CF8-910E-2410C1EE2ABA}" type="presOf" srcId="{049CD0AF-51B7-4C9C-9200-05FAAD89A51E}" destId="{876695E2-6525-4839-8020-E71F509F42BF}" srcOrd="1" destOrd="0" presId="urn:microsoft.com/office/officeart/2005/8/layout/orgChart1"/>
    <dgm:cxn modelId="{7F460C12-A4A3-41A9-9180-F4EC002C3BF2}" type="presOf" srcId="{F3DBF336-6DD0-4C98-8E81-7893BEA74642}" destId="{59981000-1299-48F6-979D-BB7F1E6347B0}" srcOrd="0" destOrd="0" presId="urn:microsoft.com/office/officeart/2005/8/layout/orgChart1"/>
    <dgm:cxn modelId="{E79F9FFC-5531-4BA9-99EC-55CABAB2E911}" type="presOf" srcId="{F35A4361-4CB3-4141-AE5E-8860A3A00C78}" destId="{6E5999F5-AAC0-4C52-93A2-ECF7CBC33189}" srcOrd="0" destOrd="0" presId="urn:microsoft.com/office/officeart/2005/8/layout/orgChart1"/>
    <dgm:cxn modelId="{9F0EBDBD-1FEE-4AE9-AA1F-3E51C9C02FBA}" type="presOf" srcId="{F35A4361-4CB3-4141-AE5E-8860A3A00C78}" destId="{D90A7A29-915E-4D43-9EA9-8CC4DDCFC886}" srcOrd="1" destOrd="0" presId="urn:microsoft.com/office/officeart/2005/8/layout/orgChart1"/>
    <dgm:cxn modelId="{AF404263-70ED-49AE-A9D9-D41E9C4102CE}" srcId="{5F42FB30-3600-4EF0-A044-A1BFB3E9F6EF}" destId="{049CD0AF-51B7-4C9C-9200-05FAAD89A51E}" srcOrd="2" destOrd="0" parTransId="{F3DBF336-6DD0-4C98-8E81-7893BEA74642}" sibTransId="{0ADFF99D-4AA7-41FD-9E56-3DE157E25036}"/>
    <dgm:cxn modelId="{4B7F8F29-BE7C-4457-A461-A85F6C5332EF}" type="presOf" srcId="{049CD0AF-51B7-4C9C-9200-05FAAD89A51E}" destId="{EE34C1A5-7E0B-48F6-B5A0-0D06D26A6202}" srcOrd="0" destOrd="0" presId="urn:microsoft.com/office/officeart/2005/8/layout/orgChart1"/>
    <dgm:cxn modelId="{D2095CDB-57EE-4EFF-9EC2-51F9F1F8C442}" type="presParOf" srcId="{ACBE50BB-AE6D-477F-B077-19F8F2C1A70B}" destId="{DCE067FE-7313-489E-8C02-ABF965C216E9}" srcOrd="0" destOrd="0" presId="urn:microsoft.com/office/officeart/2005/8/layout/orgChart1"/>
    <dgm:cxn modelId="{5093528A-6474-44B2-ADD0-A4FE7580FB3C}" type="presParOf" srcId="{DCE067FE-7313-489E-8C02-ABF965C216E9}" destId="{263D3AD6-E0F5-4F40-A0BA-AC0F44194CF1}" srcOrd="0" destOrd="0" presId="urn:microsoft.com/office/officeart/2005/8/layout/orgChart1"/>
    <dgm:cxn modelId="{D2C0FE7E-872A-4DB4-81DC-E5FFB0F903F6}" type="presParOf" srcId="{263D3AD6-E0F5-4F40-A0BA-AC0F44194CF1}" destId="{820CEA4B-1D33-4B44-B5E3-7EB855BEF1D7}" srcOrd="0" destOrd="0" presId="urn:microsoft.com/office/officeart/2005/8/layout/orgChart1"/>
    <dgm:cxn modelId="{ACA283C4-FAD5-481C-82F2-F89DFCF5F747}" type="presParOf" srcId="{263D3AD6-E0F5-4F40-A0BA-AC0F44194CF1}" destId="{D4607367-4E48-4553-92CC-07DAE2630C75}" srcOrd="1" destOrd="0" presId="urn:microsoft.com/office/officeart/2005/8/layout/orgChart1"/>
    <dgm:cxn modelId="{861D19C2-C7C4-4274-BD95-C8A3E7689201}" type="presParOf" srcId="{DCE067FE-7313-489E-8C02-ABF965C216E9}" destId="{D7471178-43FB-4F90-B528-E3D1DCECD9F7}" srcOrd="1" destOrd="0" presId="urn:microsoft.com/office/officeart/2005/8/layout/orgChart1"/>
    <dgm:cxn modelId="{1CC0DD27-D52C-4964-BF8B-AE94CC3F436C}" type="presParOf" srcId="{D7471178-43FB-4F90-B528-E3D1DCECD9F7}" destId="{01E472ED-4383-4E24-A23D-2E216BDFE7DE}" srcOrd="0" destOrd="0" presId="urn:microsoft.com/office/officeart/2005/8/layout/orgChart1"/>
    <dgm:cxn modelId="{DDF39D51-7763-4812-A3E8-94EEBB4A559B}" type="presParOf" srcId="{D7471178-43FB-4F90-B528-E3D1DCECD9F7}" destId="{5A8C4FFF-E1D8-4BB8-A62D-A227C66828F1}" srcOrd="1" destOrd="0" presId="urn:microsoft.com/office/officeart/2005/8/layout/orgChart1"/>
    <dgm:cxn modelId="{BD854CE0-2CD0-49EB-8300-7B5C499B70E9}" type="presParOf" srcId="{5A8C4FFF-E1D8-4BB8-A62D-A227C66828F1}" destId="{47A12543-418D-4BEC-AB41-E2ABEE77B07D}" srcOrd="0" destOrd="0" presId="urn:microsoft.com/office/officeart/2005/8/layout/orgChart1"/>
    <dgm:cxn modelId="{551F345C-6EE0-41D8-826B-F6B2398B043F}" type="presParOf" srcId="{47A12543-418D-4BEC-AB41-E2ABEE77B07D}" destId="{6E5999F5-AAC0-4C52-93A2-ECF7CBC33189}" srcOrd="0" destOrd="0" presId="urn:microsoft.com/office/officeart/2005/8/layout/orgChart1"/>
    <dgm:cxn modelId="{FD0A2840-448B-4595-9F43-A44EE02DE65B}" type="presParOf" srcId="{47A12543-418D-4BEC-AB41-E2ABEE77B07D}" destId="{D90A7A29-915E-4D43-9EA9-8CC4DDCFC886}" srcOrd="1" destOrd="0" presId="urn:microsoft.com/office/officeart/2005/8/layout/orgChart1"/>
    <dgm:cxn modelId="{A4CE5D82-0A3C-4C02-AF6A-410FA2662370}" type="presParOf" srcId="{5A8C4FFF-E1D8-4BB8-A62D-A227C66828F1}" destId="{709BCE21-10BA-407B-94EE-DBD781A7002E}" srcOrd="1" destOrd="0" presId="urn:microsoft.com/office/officeart/2005/8/layout/orgChart1"/>
    <dgm:cxn modelId="{92A5F035-94EA-49BC-8525-9E5C13315006}" type="presParOf" srcId="{5A8C4FFF-E1D8-4BB8-A62D-A227C66828F1}" destId="{D4EA93BD-650F-40D6-A0F5-CCA4E502DFF7}" srcOrd="2" destOrd="0" presId="urn:microsoft.com/office/officeart/2005/8/layout/orgChart1"/>
    <dgm:cxn modelId="{58AE3C2F-2B71-4C21-B8E0-4EDD453F8EB4}" type="presParOf" srcId="{D7471178-43FB-4F90-B528-E3D1DCECD9F7}" destId="{10E4B5B4-F777-4AF1-9443-5393D1668967}" srcOrd="2" destOrd="0" presId="urn:microsoft.com/office/officeart/2005/8/layout/orgChart1"/>
    <dgm:cxn modelId="{EA9CCBC9-D6C6-4B68-90F2-1A7CC9807CDF}" type="presParOf" srcId="{D7471178-43FB-4F90-B528-E3D1DCECD9F7}" destId="{7BD18904-59C9-4AC8-BA06-958DADB000F2}" srcOrd="3" destOrd="0" presId="urn:microsoft.com/office/officeart/2005/8/layout/orgChart1"/>
    <dgm:cxn modelId="{F0DA88E3-08EC-4FC0-B138-A2D4A55136D4}" type="presParOf" srcId="{7BD18904-59C9-4AC8-BA06-958DADB000F2}" destId="{100DADB5-0AB4-436E-8C4F-9D0727EF4B04}" srcOrd="0" destOrd="0" presId="urn:microsoft.com/office/officeart/2005/8/layout/orgChart1"/>
    <dgm:cxn modelId="{CA61BDA2-5D27-48A5-8E5C-040BF091BB19}" type="presParOf" srcId="{100DADB5-0AB4-436E-8C4F-9D0727EF4B04}" destId="{AD063A75-1965-48C6-8FA2-FE6FC03619AD}" srcOrd="0" destOrd="0" presId="urn:microsoft.com/office/officeart/2005/8/layout/orgChart1"/>
    <dgm:cxn modelId="{F8015B10-B23F-4437-9DAD-3482181E665F}" type="presParOf" srcId="{100DADB5-0AB4-436E-8C4F-9D0727EF4B04}" destId="{D2964D40-0273-4CF5-B5A1-E03FA2BEEA31}" srcOrd="1" destOrd="0" presId="urn:microsoft.com/office/officeart/2005/8/layout/orgChart1"/>
    <dgm:cxn modelId="{0914CCF9-22B7-4F9D-AED0-1CFFED096BE8}" type="presParOf" srcId="{7BD18904-59C9-4AC8-BA06-958DADB000F2}" destId="{F1CC77DA-D597-40C8-B8BF-D2FD09F51157}" srcOrd="1" destOrd="0" presId="urn:microsoft.com/office/officeart/2005/8/layout/orgChart1"/>
    <dgm:cxn modelId="{96AC701A-8942-4331-BA5F-28CD7D71400C}" type="presParOf" srcId="{7BD18904-59C9-4AC8-BA06-958DADB000F2}" destId="{226A52C4-B64D-4CF8-9C98-D6E01CD85D2F}" srcOrd="2" destOrd="0" presId="urn:microsoft.com/office/officeart/2005/8/layout/orgChart1"/>
    <dgm:cxn modelId="{5CC0B267-2314-45EF-94F1-31F7EFC4618B}" type="presParOf" srcId="{D7471178-43FB-4F90-B528-E3D1DCECD9F7}" destId="{59981000-1299-48F6-979D-BB7F1E6347B0}" srcOrd="4" destOrd="0" presId="urn:microsoft.com/office/officeart/2005/8/layout/orgChart1"/>
    <dgm:cxn modelId="{4167C124-90F6-4955-9637-1BB9184D821C}" type="presParOf" srcId="{D7471178-43FB-4F90-B528-E3D1DCECD9F7}" destId="{8FFDEF09-596F-4A76-9C72-253F16FE8789}" srcOrd="5" destOrd="0" presId="urn:microsoft.com/office/officeart/2005/8/layout/orgChart1"/>
    <dgm:cxn modelId="{EE0B607E-83A3-4075-A4A2-604AEA18DC0F}" type="presParOf" srcId="{8FFDEF09-596F-4A76-9C72-253F16FE8789}" destId="{5C6074A7-152C-4C91-AF2A-9FBDC335E05F}" srcOrd="0" destOrd="0" presId="urn:microsoft.com/office/officeart/2005/8/layout/orgChart1"/>
    <dgm:cxn modelId="{AE28E673-E905-4012-AB5F-D2E640A3D38A}" type="presParOf" srcId="{5C6074A7-152C-4C91-AF2A-9FBDC335E05F}" destId="{EE34C1A5-7E0B-48F6-B5A0-0D06D26A6202}" srcOrd="0" destOrd="0" presId="urn:microsoft.com/office/officeart/2005/8/layout/orgChart1"/>
    <dgm:cxn modelId="{A48F8F2E-723C-45ED-A977-578C25125C6D}" type="presParOf" srcId="{5C6074A7-152C-4C91-AF2A-9FBDC335E05F}" destId="{876695E2-6525-4839-8020-E71F509F42BF}" srcOrd="1" destOrd="0" presId="urn:microsoft.com/office/officeart/2005/8/layout/orgChart1"/>
    <dgm:cxn modelId="{E7AF86AB-ABBF-4868-9302-7BF7F79073BA}" type="presParOf" srcId="{8FFDEF09-596F-4A76-9C72-253F16FE8789}" destId="{E92B476E-35EF-443E-B688-80CCEDC248B7}" srcOrd="1" destOrd="0" presId="urn:microsoft.com/office/officeart/2005/8/layout/orgChart1"/>
    <dgm:cxn modelId="{478FD8BC-2730-4D1C-BD14-C38531B54307}" type="presParOf" srcId="{8FFDEF09-596F-4A76-9C72-253F16FE8789}" destId="{C7F8401F-4F59-4D4F-AE2E-1AD0AE014160}" srcOrd="2" destOrd="0" presId="urn:microsoft.com/office/officeart/2005/8/layout/orgChart1"/>
    <dgm:cxn modelId="{DFCDD47C-1CCE-47B4-A905-99D05D799918}" type="presParOf" srcId="{DCE067FE-7313-489E-8C02-ABF965C216E9}" destId="{509A4AB3-FE60-4D53-8757-BC36C8E9F4F2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89A2A9-7AB8-4292-93E1-D7A935C812CF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2702024-CD15-4347-9F4A-38BC10AD595A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Композиция сада </a:t>
          </a:r>
          <a:r>
            <a:rPr lang="ru-RU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Борроко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BF63B2-D4F1-4D11-BE37-FD960DE72744}" type="parTrans" cxnId="{52017971-1F55-414C-A03E-D81A0F7FD1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B8B2BC6-DDB8-4D0E-A526-ECC03FFAE936}" type="sibTrans" cxnId="{52017971-1F55-414C-A03E-D81A0F7FD1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61282A-7CF5-47E4-857D-3D032B349F8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Усложнённость пространственных решений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E47B73-9377-4A4E-B9C1-53820D6A7EBA}" type="parTrans" cxnId="{19737B25-436A-44A5-9D49-424F56A8E1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2FC8AD-7F1F-4D02-BC25-D7D7D8ECB08B}" type="sibTrans" cxnId="{19737B25-436A-44A5-9D49-424F56A8E1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BCBD7D-1812-4028-8E4A-E146625ABD7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Неожиданность эффектов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6F2B56-1ABF-4EB6-880C-4F711401972D}" type="parTrans" cxnId="{07383BE0-DCF2-41FF-A2BD-E7C66B1FA4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BC6C1E-742B-4BAA-8C3D-6A468A21D59C}" type="sibTrans" cxnId="{07383BE0-DCF2-41FF-A2BD-E7C66B1FA4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2EDC95-4900-4485-ABFB-30B076BB78E7}" type="pres">
      <dgm:prSet presAssocID="{6889A2A9-7AB8-4292-93E1-D7A935C812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2A5AEB-C856-414F-92C8-0D0F7C9410A9}" type="pres">
      <dgm:prSet presAssocID="{D2702024-CD15-4347-9F4A-38BC10AD595A}" presName="centerShape" presStyleLbl="node0" presStyleIdx="0" presStyleCnt="1" custScaleX="160257" custScaleY="152244" custLinFactNeighborX="3081" custLinFactNeighborY="-32347"/>
      <dgm:spPr/>
      <dgm:t>
        <a:bodyPr/>
        <a:lstStyle/>
        <a:p>
          <a:endParaRPr lang="ru-RU"/>
        </a:p>
      </dgm:t>
    </dgm:pt>
    <dgm:pt modelId="{87B707C6-3776-4702-BA37-32F4800BD18F}" type="pres">
      <dgm:prSet presAssocID="{56E47B73-9377-4A4E-B9C1-53820D6A7EBA}" presName="Name9" presStyleLbl="parChTrans1D2" presStyleIdx="0" presStyleCnt="2"/>
      <dgm:spPr/>
      <dgm:t>
        <a:bodyPr/>
        <a:lstStyle/>
        <a:p>
          <a:endParaRPr lang="ru-RU"/>
        </a:p>
      </dgm:t>
    </dgm:pt>
    <dgm:pt modelId="{CC624D27-44FE-48B3-896D-9B3C03D67664}" type="pres">
      <dgm:prSet presAssocID="{56E47B73-9377-4A4E-B9C1-53820D6A7EB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5617395-591C-48EE-A345-8026A067F71C}" type="pres">
      <dgm:prSet presAssocID="{CC61282A-7CF5-47E4-857D-3D032B349F80}" presName="node" presStyleLbl="node1" presStyleIdx="0" presStyleCnt="2" custScaleX="204088" custScaleY="161552" custRadScaleRad="122196" custRadScaleInc="-125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FE1E3-27DC-43F0-96B6-A0D24AAE57FD}" type="pres">
      <dgm:prSet presAssocID="{216F2B56-1ABF-4EB6-880C-4F711401972D}" presName="Name9" presStyleLbl="parChTrans1D2" presStyleIdx="1" presStyleCnt="2"/>
      <dgm:spPr/>
      <dgm:t>
        <a:bodyPr/>
        <a:lstStyle/>
        <a:p>
          <a:endParaRPr lang="ru-RU"/>
        </a:p>
      </dgm:t>
    </dgm:pt>
    <dgm:pt modelId="{B63825CF-0809-4825-B2DE-9DD475020231}" type="pres">
      <dgm:prSet presAssocID="{216F2B56-1ABF-4EB6-880C-4F711401972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AD0B306-1265-415D-876F-18C2161D1354}" type="pres">
      <dgm:prSet presAssocID="{B0BCBD7D-1812-4028-8E4A-E146625ABD73}" presName="node" presStyleLbl="node1" presStyleIdx="1" presStyleCnt="2" custScaleX="195736" custScaleY="160188" custRadScaleRad="140007" custRadScaleInc="-73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37B25-436A-44A5-9D49-424F56A8E16B}" srcId="{D2702024-CD15-4347-9F4A-38BC10AD595A}" destId="{CC61282A-7CF5-47E4-857D-3D032B349F80}" srcOrd="0" destOrd="0" parTransId="{56E47B73-9377-4A4E-B9C1-53820D6A7EBA}" sibTransId="{4A2FC8AD-7F1F-4D02-BC25-D7D7D8ECB08B}"/>
    <dgm:cxn modelId="{27B3C006-74FA-44C2-87F3-4FC3A23CB75B}" type="presOf" srcId="{56E47B73-9377-4A4E-B9C1-53820D6A7EBA}" destId="{87B707C6-3776-4702-BA37-32F4800BD18F}" srcOrd="0" destOrd="0" presId="urn:microsoft.com/office/officeart/2005/8/layout/radial1"/>
    <dgm:cxn modelId="{4950956F-582E-4805-8BB0-FF02D09D69FC}" type="presOf" srcId="{CC61282A-7CF5-47E4-857D-3D032B349F80}" destId="{F5617395-591C-48EE-A345-8026A067F71C}" srcOrd="0" destOrd="0" presId="urn:microsoft.com/office/officeart/2005/8/layout/radial1"/>
    <dgm:cxn modelId="{13DC0A3B-0AEA-46A7-9452-2B79AC4A4930}" type="presOf" srcId="{D2702024-CD15-4347-9F4A-38BC10AD595A}" destId="{762A5AEB-C856-414F-92C8-0D0F7C9410A9}" srcOrd="0" destOrd="0" presId="urn:microsoft.com/office/officeart/2005/8/layout/radial1"/>
    <dgm:cxn modelId="{52017971-1F55-414C-A03E-D81A0F7FD183}" srcId="{6889A2A9-7AB8-4292-93E1-D7A935C812CF}" destId="{D2702024-CD15-4347-9F4A-38BC10AD595A}" srcOrd="0" destOrd="0" parTransId="{0BBF63B2-D4F1-4D11-BE37-FD960DE72744}" sibTransId="{9B8B2BC6-DDB8-4D0E-A526-ECC03FFAE936}"/>
    <dgm:cxn modelId="{6C89C3F2-6957-4007-940D-B465C38AA1A3}" type="presOf" srcId="{216F2B56-1ABF-4EB6-880C-4F711401972D}" destId="{6E8FE1E3-27DC-43F0-96B6-A0D24AAE57FD}" srcOrd="0" destOrd="0" presId="urn:microsoft.com/office/officeart/2005/8/layout/radial1"/>
    <dgm:cxn modelId="{52ED1A45-7120-4893-83A2-8C5552B6F42C}" type="presOf" srcId="{6889A2A9-7AB8-4292-93E1-D7A935C812CF}" destId="{EE2EDC95-4900-4485-ABFB-30B076BB78E7}" srcOrd="0" destOrd="0" presId="urn:microsoft.com/office/officeart/2005/8/layout/radial1"/>
    <dgm:cxn modelId="{945D8BEC-E1EF-4F1A-9257-E77579F73A0A}" type="presOf" srcId="{56E47B73-9377-4A4E-B9C1-53820D6A7EBA}" destId="{CC624D27-44FE-48B3-896D-9B3C03D67664}" srcOrd="1" destOrd="0" presId="urn:microsoft.com/office/officeart/2005/8/layout/radial1"/>
    <dgm:cxn modelId="{07383BE0-DCF2-41FF-A2BD-E7C66B1FA4F0}" srcId="{D2702024-CD15-4347-9F4A-38BC10AD595A}" destId="{B0BCBD7D-1812-4028-8E4A-E146625ABD73}" srcOrd="1" destOrd="0" parTransId="{216F2B56-1ABF-4EB6-880C-4F711401972D}" sibTransId="{CCBC6C1E-742B-4BAA-8C3D-6A468A21D59C}"/>
    <dgm:cxn modelId="{94AE2AEE-A34F-4028-8C6A-40B4A113A5A4}" type="presOf" srcId="{B0BCBD7D-1812-4028-8E4A-E146625ABD73}" destId="{0AD0B306-1265-415D-876F-18C2161D1354}" srcOrd="0" destOrd="0" presId="urn:microsoft.com/office/officeart/2005/8/layout/radial1"/>
    <dgm:cxn modelId="{DCA922D0-F305-46F7-B44A-0F409E80E710}" type="presOf" srcId="{216F2B56-1ABF-4EB6-880C-4F711401972D}" destId="{B63825CF-0809-4825-B2DE-9DD475020231}" srcOrd="1" destOrd="0" presId="urn:microsoft.com/office/officeart/2005/8/layout/radial1"/>
    <dgm:cxn modelId="{C889D417-73D2-4E6C-A951-D53D1D7CF716}" type="presParOf" srcId="{EE2EDC95-4900-4485-ABFB-30B076BB78E7}" destId="{762A5AEB-C856-414F-92C8-0D0F7C9410A9}" srcOrd="0" destOrd="0" presId="urn:microsoft.com/office/officeart/2005/8/layout/radial1"/>
    <dgm:cxn modelId="{7C07C98A-2918-4DA5-A532-3036B541AD1D}" type="presParOf" srcId="{EE2EDC95-4900-4485-ABFB-30B076BB78E7}" destId="{87B707C6-3776-4702-BA37-32F4800BD18F}" srcOrd="1" destOrd="0" presId="urn:microsoft.com/office/officeart/2005/8/layout/radial1"/>
    <dgm:cxn modelId="{F9E3ED20-6778-4CAF-BBFB-8B58CD79491F}" type="presParOf" srcId="{87B707C6-3776-4702-BA37-32F4800BD18F}" destId="{CC624D27-44FE-48B3-896D-9B3C03D67664}" srcOrd="0" destOrd="0" presId="urn:microsoft.com/office/officeart/2005/8/layout/radial1"/>
    <dgm:cxn modelId="{88131BEF-A893-4146-A9DC-C62D5D6BB07C}" type="presParOf" srcId="{EE2EDC95-4900-4485-ABFB-30B076BB78E7}" destId="{F5617395-591C-48EE-A345-8026A067F71C}" srcOrd="2" destOrd="0" presId="urn:microsoft.com/office/officeart/2005/8/layout/radial1"/>
    <dgm:cxn modelId="{EBFCB7AA-1C5E-4817-9CAC-F9E49069A5A6}" type="presParOf" srcId="{EE2EDC95-4900-4485-ABFB-30B076BB78E7}" destId="{6E8FE1E3-27DC-43F0-96B6-A0D24AAE57FD}" srcOrd="3" destOrd="0" presId="urn:microsoft.com/office/officeart/2005/8/layout/radial1"/>
    <dgm:cxn modelId="{D721FDE2-F600-417D-BB50-144F848B777F}" type="presParOf" srcId="{6E8FE1E3-27DC-43F0-96B6-A0D24AAE57FD}" destId="{B63825CF-0809-4825-B2DE-9DD475020231}" srcOrd="0" destOrd="0" presId="urn:microsoft.com/office/officeart/2005/8/layout/radial1"/>
    <dgm:cxn modelId="{3E601844-B4CD-4E7C-BCA6-167924E89013}" type="presParOf" srcId="{EE2EDC95-4900-4485-ABFB-30B076BB78E7}" destId="{0AD0B306-1265-415D-876F-18C2161D1354}" srcOrd="4" destOrd="0" presId="urn:microsoft.com/office/officeart/2005/8/layout/radial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F5E083-F8C7-4350-9EDA-E3DB38169FA8}" type="doc">
      <dgm:prSet loTypeId="urn:microsoft.com/office/officeart/2005/8/layout/process2" loCatId="process" qsTypeId="urn:microsoft.com/office/officeart/2005/8/quickstyle/3d6" qsCatId="3D" csTypeId="urn:microsoft.com/office/officeart/2005/8/colors/colorful5" csCatId="colorful" phldr="1"/>
      <dgm:spPr/>
    </dgm:pt>
    <dgm:pt modelId="{9AF20F83-03F3-43F7-866B-E39006B88783}">
      <dgm:prSet phldrT="[Текст]" custT="1"/>
      <dgm:spPr/>
      <dgm:t>
        <a:bodyPr/>
        <a:lstStyle/>
        <a:p>
          <a:r>
            <a:rPr lang="ru-RU" sz="4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 городов </a:t>
          </a:r>
          <a:endParaRPr lang="ru-RU" sz="4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54C13A-2F5D-43E2-A84C-B96D66556DFF}" type="parTrans" cxnId="{2D2BEBF2-B705-4BEE-9D64-527FF5879A88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94EA22-B099-4BDC-986E-D94E42D59759}" type="sibTrans" cxnId="{2D2BEBF2-B705-4BEE-9D64-527FF5879A88}">
      <dgm:prSet custT="1"/>
      <dgm:spPr/>
      <dgm:t>
        <a:bodyPr/>
        <a:lstStyle/>
        <a:p>
          <a:endParaRPr lang="ru-RU" sz="4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EB61CC-8424-4B87-9D0D-402628F31F7C}">
      <dgm:prSet phldrT="[Текст]" custT="1"/>
      <dgm:spPr/>
      <dgm:t>
        <a:bodyPr/>
        <a:lstStyle/>
        <a:p>
          <a:r>
            <a:rPr lang="ru-RU" sz="4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 промышленности</a:t>
          </a:r>
          <a:endParaRPr lang="ru-RU" sz="4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95E781-713A-4E2E-827D-9C5AFF811BBB}" type="parTrans" cxnId="{5CD6AA7C-44B1-4FE0-992F-EA2E20ED3C20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C32EE0-B162-4D0A-97C2-EF8D1591882F}" type="sibTrans" cxnId="{5CD6AA7C-44B1-4FE0-992F-EA2E20ED3C20}">
      <dgm:prSet custT="1"/>
      <dgm:spPr/>
      <dgm:t>
        <a:bodyPr/>
        <a:lstStyle/>
        <a:p>
          <a:endParaRPr lang="ru-RU" sz="4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9C5150-EEAC-4CF5-88C5-2ABD58BF78E4}">
      <dgm:prSet phldrT="[Текст]" custT="1"/>
      <dgm:spPr/>
      <dgm:t>
        <a:bodyPr/>
        <a:lstStyle/>
        <a:p>
          <a:r>
            <a: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Озеленение </a:t>
          </a:r>
          <a:endParaRPr lang="ru-RU" sz="4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77C6EB-64C6-4CF0-A5CB-E375EEB1D0E7}" type="parTrans" cxnId="{183D4749-6112-4E17-8481-816ECAF50F0E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F14E5C-B094-4338-8888-3525792FFE9F}" type="sibTrans" cxnId="{183D4749-6112-4E17-8481-816ECAF50F0E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D4B569-6E58-41F4-8101-1203CDC3B837}" type="pres">
      <dgm:prSet presAssocID="{8CF5E083-F8C7-4350-9EDA-E3DB38169FA8}" presName="linearFlow" presStyleCnt="0">
        <dgm:presLayoutVars>
          <dgm:resizeHandles val="exact"/>
        </dgm:presLayoutVars>
      </dgm:prSet>
      <dgm:spPr/>
    </dgm:pt>
    <dgm:pt modelId="{901E82BD-DBCD-44BD-A7AE-1B427C205E68}" type="pres">
      <dgm:prSet presAssocID="{9AF20F83-03F3-43F7-866B-E39006B887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667A4-D1EF-463B-94CE-7EAB5CBF9E9A}" type="pres">
      <dgm:prSet presAssocID="{F894EA22-B099-4BDC-986E-D94E42D5975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30D13AA-CF10-4B3C-BD34-A9ECE10EB73A}" type="pres">
      <dgm:prSet presAssocID="{F894EA22-B099-4BDC-986E-D94E42D5975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5677C5F-40F5-47D8-8813-4A39D97CEFAF}" type="pres">
      <dgm:prSet presAssocID="{64EB61CC-8424-4B87-9D0D-402628F31F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84A07-973A-4B5C-93F9-6931FC705098}" type="pres">
      <dgm:prSet presAssocID="{80C32EE0-B162-4D0A-97C2-EF8D1591882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909903C-CB44-4931-90C8-91DE029A1134}" type="pres">
      <dgm:prSet presAssocID="{80C32EE0-B162-4D0A-97C2-EF8D1591882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9B50ADA-0979-4B69-8D50-90DF071928B0}" type="pres">
      <dgm:prSet presAssocID="{A59C5150-EEAC-4CF5-88C5-2ABD58BF78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0CD83A-9F3E-4C03-A46B-D4DCF82C51BC}" type="presOf" srcId="{8CF5E083-F8C7-4350-9EDA-E3DB38169FA8}" destId="{45D4B569-6E58-41F4-8101-1203CDC3B837}" srcOrd="0" destOrd="0" presId="urn:microsoft.com/office/officeart/2005/8/layout/process2"/>
    <dgm:cxn modelId="{40716F4F-0920-42A7-AD1C-B3ED93A8F9EA}" type="presOf" srcId="{9AF20F83-03F3-43F7-866B-E39006B88783}" destId="{901E82BD-DBCD-44BD-A7AE-1B427C205E68}" srcOrd="0" destOrd="0" presId="urn:microsoft.com/office/officeart/2005/8/layout/process2"/>
    <dgm:cxn modelId="{5CD6AA7C-44B1-4FE0-992F-EA2E20ED3C20}" srcId="{8CF5E083-F8C7-4350-9EDA-E3DB38169FA8}" destId="{64EB61CC-8424-4B87-9D0D-402628F31F7C}" srcOrd="1" destOrd="0" parTransId="{3695E781-713A-4E2E-827D-9C5AFF811BBB}" sibTransId="{80C32EE0-B162-4D0A-97C2-EF8D1591882F}"/>
    <dgm:cxn modelId="{6D826113-72CE-4B48-842B-FF8B025EAABE}" type="presOf" srcId="{F894EA22-B099-4BDC-986E-D94E42D59759}" destId="{D30D13AA-CF10-4B3C-BD34-A9ECE10EB73A}" srcOrd="1" destOrd="0" presId="urn:microsoft.com/office/officeart/2005/8/layout/process2"/>
    <dgm:cxn modelId="{183D4749-6112-4E17-8481-816ECAF50F0E}" srcId="{8CF5E083-F8C7-4350-9EDA-E3DB38169FA8}" destId="{A59C5150-EEAC-4CF5-88C5-2ABD58BF78E4}" srcOrd="2" destOrd="0" parTransId="{EB77C6EB-64C6-4CF0-A5CB-E375EEB1D0E7}" sibTransId="{B3F14E5C-B094-4338-8888-3525792FFE9F}"/>
    <dgm:cxn modelId="{38ED47F7-AE19-4B24-A127-A94FD9103BDF}" type="presOf" srcId="{A59C5150-EEAC-4CF5-88C5-2ABD58BF78E4}" destId="{99B50ADA-0979-4B69-8D50-90DF071928B0}" srcOrd="0" destOrd="0" presId="urn:microsoft.com/office/officeart/2005/8/layout/process2"/>
    <dgm:cxn modelId="{D7943E4B-8F11-4D37-8583-B03DACA5B9E7}" type="presOf" srcId="{F894EA22-B099-4BDC-986E-D94E42D59759}" destId="{A66667A4-D1EF-463B-94CE-7EAB5CBF9E9A}" srcOrd="0" destOrd="0" presId="urn:microsoft.com/office/officeart/2005/8/layout/process2"/>
    <dgm:cxn modelId="{BEED707B-20E0-4285-8577-FFB32C456439}" type="presOf" srcId="{64EB61CC-8424-4B87-9D0D-402628F31F7C}" destId="{35677C5F-40F5-47D8-8813-4A39D97CEFAF}" srcOrd="0" destOrd="0" presId="urn:microsoft.com/office/officeart/2005/8/layout/process2"/>
    <dgm:cxn modelId="{D4A44933-6095-4319-9D55-0B59047F1750}" type="presOf" srcId="{80C32EE0-B162-4D0A-97C2-EF8D1591882F}" destId="{8909903C-CB44-4931-90C8-91DE029A1134}" srcOrd="1" destOrd="0" presId="urn:microsoft.com/office/officeart/2005/8/layout/process2"/>
    <dgm:cxn modelId="{2D2BEBF2-B705-4BEE-9D64-527FF5879A88}" srcId="{8CF5E083-F8C7-4350-9EDA-E3DB38169FA8}" destId="{9AF20F83-03F3-43F7-866B-E39006B88783}" srcOrd="0" destOrd="0" parTransId="{E354C13A-2F5D-43E2-A84C-B96D66556DFF}" sibTransId="{F894EA22-B099-4BDC-986E-D94E42D59759}"/>
    <dgm:cxn modelId="{12573866-804A-4E5D-9B83-3E420AA91978}" type="presOf" srcId="{80C32EE0-B162-4D0A-97C2-EF8D1591882F}" destId="{81584A07-973A-4B5C-93F9-6931FC705098}" srcOrd="0" destOrd="0" presId="urn:microsoft.com/office/officeart/2005/8/layout/process2"/>
    <dgm:cxn modelId="{E305573D-0C83-476A-9928-13DEA1C3AE5C}" type="presParOf" srcId="{45D4B569-6E58-41F4-8101-1203CDC3B837}" destId="{901E82BD-DBCD-44BD-A7AE-1B427C205E68}" srcOrd="0" destOrd="0" presId="urn:microsoft.com/office/officeart/2005/8/layout/process2"/>
    <dgm:cxn modelId="{203CDB1B-1FFC-418A-A749-66F5060B41D2}" type="presParOf" srcId="{45D4B569-6E58-41F4-8101-1203CDC3B837}" destId="{A66667A4-D1EF-463B-94CE-7EAB5CBF9E9A}" srcOrd="1" destOrd="0" presId="urn:microsoft.com/office/officeart/2005/8/layout/process2"/>
    <dgm:cxn modelId="{FC2A3803-61CA-4BA2-B8AE-C0DBD8FD77A3}" type="presParOf" srcId="{A66667A4-D1EF-463B-94CE-7EAB5CBF9E9A}" destId="{D30D13AA-CF10-4B3C-BD34-A9ECE10EB73A}" srcOrd="0" destOrd="0" presId="urn:microsoft.com/office/officeart/2005/8/layout/process2"/>
    <dgm:cxn modelId="{78C45888-DFFD-4E3A-84F7-EEF4C39DEFA9}" type="presParOf" srcId="{45D4B569-6E58-41F4-8101-1203CDC3B837}" destId="{35677C5F-40F5-47D8-8813-4A39D97CEFAF}" srcOrd="2" destOrd="0" presId="urn:microsoft.com/office/officeart/2005/8/layout/process2"/>
    <dgm:cxn modelId="{9FF076C9-C636-42A4-AB41-B75DD109647E}" type="presParOf" srcId="{45D4B569-6E58-41F4-8101-1203CDC3B837}" destId="{81584A07-973A-4B5C-93F9-6931FC705098}" srcOrd="3" destOrd="0" presId="urn:microsoft.com/office/officeart/2005/8/layout/process2"/>
    <dgm:cxn modelId="{536DCAC0-3EA8-4779-8FA8-4E7BB562157C}" type="presParOf" srcId="{81584A07-973A-4B5C-93F9-6931FC705098}" destId="{8909903C-CB44-4931-90C8-91DE029A1134}" srcOrd="0" destOrd="0" presId="urn:microsoft.com/office/officeart/2005/8/layout/process2"/>
    <dgm:cxn modelId="{26608C9E-10EE-486C-A284-259AE411BD4C}" type="presParOf" srcId="{45D4B569-6E58-41F4-8101-1203CDC3B837}" destId="{99B50ADA-0979-4B69-8D50-90DF071928B0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72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29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05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52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71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13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40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11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13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61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56629-6384-4CA5-9F2E-06E75EB92BE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42233-399B-40EF-904C-E8258080A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44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сканирование0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49"/>
          <a:stretch/>
        </p:blipFill>
        <p:spPr bwMode="auto">
          <a:xfrm>
            <a:off x="-23208" y="0"/>
            <a:ext cx="9101865" cy="680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784976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садово-паркового </a:t>
            </a:r>
            <a:r>
              <a:rPr lang="ru-RU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1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71538" y="4714884"/>
            <a:ext cx="7090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Альгамбра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Испании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Рисунок 4" descr="File:Granada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18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628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00100" y="5500702"/>
            <a:ext cx="75358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Изола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Белла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Италии.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Рисунок 10" descr="File:Isola-bela falling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528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561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XIX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век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13" descr="http://www.24vday.ru/images/stories/stou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500990" cy="48268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5786454"/>
            <a:ext cx="3143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Парк </a:t>
            </a:r>
            <a:r>
              <a:rPr lang="ru-RU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85728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16" descr="File:Sofievka ionicheskoe m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065407" cy="5861879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57224" y="5715016"/>
            <a:ext cx="79200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арк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Софиевка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Умани </a:t>
            </a:r>
            <a:endParaRPr kumimoji="0" lang="ru-RU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74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Але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810178" cy="24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28860" y="6211669"/>
            <a:ext cx="515846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just"/>
            <a:r>
              <a:rPr lang="ru-RU" sz="3600" b="1" dirty="0"/>
              <a:t>Летний сад в Петербурге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24" y="3657600"/>
            <a:ext cx="3409976" cy="255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399" y="3733800"/>
            <a:ext cx="3308376" cy="248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28572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71736" y="6072206"/>
            <a:ext cx="524329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ru-RU" sz="3200" b="1" dirty="0"/>
              <a:t>Русская дворянская усадьба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38200" y="6096000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Петергоф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5910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8242"/>
            <a:ext cx="3929058" cy="29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72200" y="54864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Царское село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-1"/>
            <a:ext cx="3714744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656288"/>
            <a:ext cx="3714744" cy="279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786050" y="5929330"/>
            <a:ext cx="451668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ru-RU" sz="3600" dirty="0"/>
              <a:t>Екатерининский парк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29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768198"/>
            <a:ext cx="4062418" cy="304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30" y="3200400"/>
            <a:ext cx="3562170" cy="265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Античный мир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средневековье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садово-паркового строительства: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Прославление неограниченной власти правителей Древнего мира.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5429264"/>
            <a:ext cx="421481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храмы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Ментухотепов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(2160 - 2000 гг. до н.э.)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7"/>
            <a:ext cx="5715040" cy="43961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0"/>
            <a:ext cx="535785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Древний Египет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647080"/>
            <a:ext cx="3428992" cy="32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600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0"/>
          <a:ext cx="8786874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892971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 b="9090"/>
          <a:stretch>
            <a:fillRect/>
          </a:stretch>
        </p:blipFill>
        <p:spPr bwMode="auto">
          <a:xfrm>
            <a:off x="0" y="3786191"/>
            <a:ext cx="4723215" cy="30718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- круглая башня Сибила в Тивол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566646"/>
            <a:ext cx="2643174" cy="329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Возрождение, 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Борокко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Просвещение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124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История  садово-паркового искусства </vt:lpstr>
      <vt:lpstr>Античный мир  и средневековье</vt:lpstr>
      <vt:lpstr>Слайд 3</vt:lpstr>
      <vt:lpstr>Цель садово-паркового строительства:</vt:lpstr>
      <vt:lpstr>Слайд 5</vt:lpstr>
      <vt:lpstr>Слайд 6</vt:lpstr>
      <vt:lpstr>Слайд 7</vt:lpstr>
      <vt:lpstr>Слайд 8</vt:lpstr>
      <vt:lpstr>Возрождение, Борокко, Просвещение</vt:lpstr>
      <vt:lpstr>Слайд 10</vt:lpstr>
      <vt:lpstr>Слайд 11</vt:lpstr>
      <vt:lpstr>Слайд 12</vt:lpstr>
      <vt:lpstr>XIX век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садово-паркового искусства </dc:title>
  <dc:creator>Екатерина Петровна</dc:creator>
  <cp:lastModifiedBy>Няшка</cp:lastModifiedBy>
  <cp:revision>20</cp:revision>
  <dcterms:created xsi:type="dcterms:W3CDTF">2014-01-25T00:47:25Z</dcterms:created>
  <dcterms:modified xsi:type="dcterms:W3CDTF">2014-11-20T10:42:25Z</dcterms:modified>
</cp:coreProperties>
</file>