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D933-E8E5-47D0-A82C-25091C8A9C61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63BBE-29FF-4CD7-BAA6-0F5BCF4A3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Формулы сокращенного умножения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Квадрат суммы и квадрат разности</a:t>
            </a:r>
            <a:endParaRPr lang="ru-RU" dirty="0"/>
          </a:p>
        </p:txBody>
      </p:sp>
      <p:pic>
        <p:nvPicPr>
          <p:cNvPr id="4" name="Рисунок 3" descr="13044296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886" y="214290"/>
            <a:ext cx="1589869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называется формула?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428728" y="1714488"/>
          <a:ext cx="6096000" cy="962025"/>
        </p:xfrm>
        <a:graphic>
          <a:graphicData uri="http://schemas.openxmlformats.org/presentationml/2006/ole">
            <p:oleObj spid="_x0000_s16386" name="Формула" r:id="rId3" imgW="1447560" imgH="2286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868" y="1571612"/>
            <a:ext cx="414340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 суммы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3286124"/>
            <a:ext cx="8229600" cy="250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 суммы двух выражений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равен сумме их квадратов плюс их удвоенное произведение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3714752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3714752"/>
            <a:ext cx="292895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4357694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429132"/>
            <a:ext cx="257176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28794" y="5072074"/>
            <a:ext cx="257176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называется формула?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457325" y="1714500"/>
          <a:ext cx="6038850" cy="962025"/>
        </p:xfrm>
        <a:graphic>
          <a:graphicData uri="http://schemas.openxmlformats.org/presentationml/2006/ole">
            <p:oleObj spid="_x0000_s18434" name="Формула" r:id="rId3" imgW="1434960" imgH="2286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868" y="1571612"/>
            <a:ext cx="414340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 разности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3286124"/>
            <a:ext cx="8229600" cy="250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разности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двух выражений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равен сумме их квадратов минус их удвоенное произведение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3786190"/>
            <a:ext cx="207170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3714752"/>
            <a:ext cx="264320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5072074"/>
            <a:ext cx="585791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4357694"/>
            <a:ext cx="442915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9458" name="Содержимое 3"/>
          <p:cNvGraphicFramePr>
            <a:graphicFrameLocks noChangeAspect="1"/>
          </p:cNvGraphicFramePr>
          <p:nvPr/>
        </p:nvGraphicFramePr>
        <p:xfrm>
          <a:off x="642910" y="1643050"/>
          <a:ext cx="7695423" cy="1214434"/>
        </p:xfrm>
        <a:graphic>
          <a:graphicData uri="http://schemas.openxmlformats.org/presentationml/2006/ole">
            <p:oleObj spid="_x0000_s19458" name="Формула" r:id="rId3" imgW="1447560" imgH="228600" progId="Equation.3">
              <p:embed/>
            </p:oleObj>
          </a:graphicData>
        </a:graphic>
      </p:graphicFrame>
      <p:graphicFrame>
        <p:nvGraphicFramePr>
          <p:cNvPr id="19459" name="Содержимое 3"/>
          <p:cNvGraphicFramePr>
            <a:graphicFrameLocks noChangeAspect="1"/>
          </p:cNvGraphicFramePr>
          <p:nvPr/>
        </p:nvGraphicFramePr>
        <p:xfrm>
          <a:off x="714348" y="3286124"/>
          <a:ext cx="7623354" cy="1214446"/>
        </p:xfrm>
        <a:graphic>
          <a:graphicData uri="http://schemas.openxmlformats.org/presentationml/2006/ole">
            <p:oleObj spid="_x0000_s19459" name="Формула" r:id="rId4" imgW="1434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Возведите в квадрат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150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Сумму чисел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472" y="178592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чисел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12 и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92893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умму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одночленов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a³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4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392906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 одночленов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10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71472" y="507207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одночленов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a³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2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i="1" dirty="0" smtClean="0">
                <a:latin typeface="Times New Roman"/>
                <a:cs typeface="Times New Roman"/>
              </a:rPr>
              <a:t>²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357686" y="1000108"/>
          <a:ext cx="4024336" cy="629896"/>
        </p:xfrm>
        <a:graphic>
          <a:graphicData uri="http://schemas.openxmlformats.org/presentationml/2006/ole">
            <p:oleObj spid="_x0000_s36866" name="Формула" r:id="rId3" imgW="1460160" imgH="2286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000760" y="1071546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235450" y="2286000"/>
          <a:ext cx="4268788" cy="630238"/>
        </p:xfrm>
        <a:graphic>
          <a:graphicData uri="http://schemas.openxmlformats.org/presentationml/2006/ole">
            <p:oleObj spid="_x0000_s36867" name="Формула" r:id="rId4" imgW="1549080" imgH="2286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715008" y="2357430"/>
            <a:ext cx="278608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060825" y="3357563"/>
          <a:ext cx="4862513" cy="630237"/>
        </p:xfrm>
        <a:graphic>
          <a:graphicData uri="http://schemas.openxmlformats.org/presentationml/2006/ole">
            <p:oleObj spid="_x0000_s36868" name="Формула" r:id="rId5" imgW="1765080" imgH="2286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786446" y="3357562"/>
            <a:ext cx="314327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928926" y="4429132"/>
          <a:ext cx="5667375" cy="630238"/>
        </p:xfrm>
        <a:graphic>
          <a:graphicData uri="http://schemas.openxmlformats.org/presentationml/2006/ole">
            <p:oleObj spid="_x0000_s36869" name="Формула" r:id="rId6" imgW="2057400" imgH="22860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286380" y="4500570"/>
            <a:ext cx="328614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735263" y="5715000"/>
          <a:ext cx="5911850" cy="630238"/>
        </p:xfrm>
        <a:graphic>
          <a:graphicData uri="http://schemas.openxmlformats.org/presentationml/2006/ole">
            <p:oleObj spid="_x0000_s36870" name="Формула" r:id="rId7" imgW="2145960" imgH="228600" progId="Equation.3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286380" y="5786454"/>
            <a:ext cx="342902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35719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Возведите в квадрат (самостоятельная работа)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150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Разность чисел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472" y="178592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Сумму  чисел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у и 15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92893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одночленов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5х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8у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392906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 одночленов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i="1" dirty="0" smtClean="0">
                <a:latin typeface="Times New Roman"/>
                <a:cs typeface="Times New Roman"/>
              </a:rPr>
              <a:t>³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у</a:t>
            </a:r>
            <a:r>
              <a:rPr lang="ru-RU" sz="3200" i="1" dirty="0" smtClean="0">
                <a:latin typeface="Times New Roman"/>
                <a:cs typeface="Times New Roman"/>
              </a:rPr>
              <a:t>²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71472" y="5072074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Разность одночленов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3х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³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7у</a:t>
            </a:r>
            <a:r>
              <a:rPr lang="en-US" sz="3200" i="1" dirty="0" smtClean="0">
                <a:latin typeface="Times New Roman"/>
                <a:cs typeface="Times New Roman"/>
              </a:rPr>
              <a:t>²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286248" y="1142984"/>
          <a:ext cx="4303712" cy="630238"/>
        </p:xfrm>
        <a:graphic>
          <a:graphicData uri="http://schemas.openxmlformats.org/presentationml/2006/ole">
            <p:oleObj spid="_x0000_s37890" name="Формула" r:id="rId3" imgW="1562040" imgH="2286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130675" y="2286000"/>
          <a:ext cx="4478338" cy="630238"/>
        </p:xfrm>
        <a:graphic>
          <a:graphicData uri="http://schemas.openxmlformats.org/presentationml/2006/ole">
            <p:oleObj spid="_x0000_s37891" name="Формула" r:id="rId4" imgW="1625400" imgH="22860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357554" y="3429000"/>
          <a:ext cx="5422900" cy="630237"/>
        </p:xfrm>
        <a:graphic>
          <a:graphicData uri="http://schemas.openxmlformats.org/presentationml/2006/ole">
            <p:oleObj spid="_x0000_s37892" name="Формула" r:id="rId5" imgW="1968480" imgH="22860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382963" y="4429125"/>
          <a:ext cx="4757737" cy="630238"/>
        </p:xfrm>
        <a:graphic>
          <a:graphicData uri="http://schemas.openxmlformats.org/presentationml/2006/ole">
            <p:oleObj spid="_x0000_s37893" name="Формула" r:id="rId6" imgW="1726920" imgH="22860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700338" y="5715000"/>
          <a:ext cx="5981700" cy="630238"/>
        </p:xfrm>
        <a:graphic>
          <a:graphicData uri="http://schemas.openxmlformats.org/presentationml/2006/ole">
            <p:oleObj spid="_x0000_s37894" name="Формула" r:id="rId7" imgW="2171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112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Формула</vt:lpstr>
      <vt:lpstr>Формулы сокращенного умножения</vt:lpstr>
      <vt:lpstr>Как называется формула?</vt:lpstr>
      <vt:lpstr>Как называется формула?</vt:lpstr>
      <vt:lpstr>Слайд 4</vt:lpstr>
      <vt:lpstr>Возведите в квадрат</vt:lpstr>
      <vt:lpstr>Возведите в квадрат (самостоятельная работа)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2015-02-23T15:08:01Z</dcterms:created>
  <dcterms:modified xsi:type="dcterms:W3CDTF">2015-02-28T17:44:16Z</dcterms:modified>
</cp:coreProperties>
</file>