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02" r:id="rId4"/>
    <p:sldId id="287" r:id="rId5"/>
    <p:sldId id="29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82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860B-9134-4725-ACCD-998167943CA8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4D9D-832E-432C-8833-A6D9ADF05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2786082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3143240" y="1357298"/>
            <a:ext cx="5786478" cy="400052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14488"/>
            <a:ext cx="8501122" cy="485778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Constantia" pitchFamily="18" charset="0"/>
              </a:rPr>
              <a:t>                       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Constantia" pitchFamily="18" charset="0"/>
              </a:rPr>
              <a:t>                        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«Отгадай сказку»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.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Составила  и  провела: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Педагог  дополнительного  образования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Мариловцева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Татьяна  Александровна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       Колпино.  Санкт – Петербург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2013г.</a:t>
            </a:r>
            <a:endParaRPr lang="ru-RU" sz="24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42852"/>
            <a:ext cx="614366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78581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Constantia" pitchFamily="18" charset="0"/>
              </a:rPr>
              <a:t>Государственное  бюджетное  дошкольное  образовательное  учреждение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smtClean="0">
                <a:latin typeface="Constantia" pitchFamily="18" charset="0"/>
              </a:rPr>
              <a:t>детский  сад №61   комбинированного  вида</a:t>
            </a:r>
            <a:br>
              <a:rPr lang="ru-RU" sz="1400" dirty="0" smtClean="0">
                <a:latin typeface="Constantia" pitchFamily="18" charset="0"/>
              </a:rPr>
            </a:br>
            <a:r>
              <a:rPr lang="ru-RU" sz="1400" dirty="0" err="1" smtClean="0">
                <a:latin typeface="Constantia" pitchFamily="18" charset="0"/>
              </a:rPr>
              <a:t>Колпинского</a:t>
            </a:r>
            <a:r>
              <a:rPr lang="ru-RU" sz="1400" dirty="0" smtClean="0">
                <a:latin typeface="Constantia" pitchFamily="18" charset="0"/>
              </a:rPr>
              <a:t>  района   г. Санкт- Петербурга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8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85728"/>
            <a:ext cx="435771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307181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</a:t>
            </a:r>
            <a:r>
              <a:rPr lang="ru-RU" sz="1100" b="1" dirty="0" smtClean="0">
                <a:latin typeface="Constantia" pitchFamily="18" charset="0"/>
              </a:rPr>
              <a:t>Маша  с  медведем  на  поляне».  Савина  Дарья</a:t>
            </a:r>
            <a:endParaRPr lang="ru-RU" sz="1100" b="1" dirty="0">
              <a:latin typeface="Constantia" pitchFamily="18" charset="0"/>
            </a:endParaRPr>
          </a:p>
        </p:txBody>
      </p:sp>
      <p:pic>
        <p:nvPicPr>
          <p:cNvPr id="7" name="Рисунок 6" descr="IMG_09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85728"/>
            <a:ext cx="3643338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43504" y="6500834"/>
            <a:ext cx="4000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nstantia" pitchFamily="18" charset="0"/>
              </a:rPr>
              <a:t>«</a:t>
            </a:r>
            <a:r>
              <a:rPr lang="ru-RU" sz="1100" b="1" dirty="0" smtClean="0">
                <a:latin typeface="Constantia" pitchFamily="18" charset="0"/>
              </a:rPr>
              <a:t>Сказочный  дуб». Сергеева  Ирина</a:t>
            </a:r>
            <a:endParaRPr lang="ru-RU" sz="1100" b="1" dirty="0">
              <a:latin typeface="Constantia" pitchFamily="18" charset="0"/>
            </a:endParaRPr>
          </a:p>
        </p:txBody>
      </p:sp>
      <p:pic>
        <p:nvPicPr>
          <p:cNvPr id="9" name="Рисунок 8" descr="IMG_09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3643314"/>
            <a:ext cx="428628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6500834"/>
            <a:ext cx="4714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nstantia" pitchFamily="18" charset="0"/>
              </a:rPr>
              <a:t>«Сказочный  праздник  порхающих  фей».   </a:t>
            </a:r>
            <a:r>
              <a:rPr lang="ru-RU" sz="1100" b="1" dirty="0" err="1" smtClean="0">
                <a:latin typeface="Constantia" pitchFamily="18" charset="0"/>
              </a:rPr>
              <a:t>Наговская</a:t>
            </a:r>
            <a:r>
              <a:rPr lang="ru-RU" sz="1100" b="1" dirty="0" smtClean="0">
                <a:latin typeface="Constantia" pitchFamily="18" charset="0"/>
              </a:rPr>
              <a:t>  Виктория</a:t>
            </a:r>
            <a:endParaRPr lang="ru-RU" sz="11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87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571876"/>
            <a:ext cx="407196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621508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itchFamily="18" charset="0"/>
              </a:rPr>
              <a:t>«</a:t>
            </a:r>
            <a:r>
              <a:rPr lang="ru-RU" sz="1100" b="1" dirty="0" smtClean="0">
                <a:latin typeface="Constantia" pitchFamily="18" charset="0"/>
              </a:rPr>
              <a:t>Маша  с  медведем  на  поляне».  Савина  Дарья</a:t>
            </a:r>
            <a:endParaRPr lang="ru-RU" sz="1100" b="1" dirty="0">
              <a:latin typeface="Constantia" pitchFamily="18" charset="0"/>
            </a:endParaRPr>
          </a:p>
        </p:txBody>
      </p:sp>
      <p:pic>
        <p:nvPicPr>
          <p:cNvPr id="8" name="Рисунок 7" descr="IMG_08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3643314"/>
            <a:ext cx="392909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09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596" y="357166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09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29158" y="428604"/>
            <a:ext cx="385768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00562" y="6286520"/>
            <a:ext cx="4857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nstantia" pitchFamily="18" charset="0"/>
              </a:rPr>
              <a:t>«Встреча  панды  По  со  своими   друзьями».  Сафонова  Алина.</a:t>
            </a:r>
            <a:endParaRPr lang="ru-RU" sz="1100" b="1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3000372"/>
            <a:ext cx="4000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nstantia" pitchFamily="18" charset="0"/>
              </a:rPr>
              <a:t>«Возвращение  3х  медведей  с  лесной  прогулки».   Басова  Анна</a:t>
            </a:r>
            <a:endParaRPr lang="ru-RU" sz="1100" b="1" dirty="0"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00372"/>
            <a:ext cx="4857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onstantia" pitchFamily="18" charset="0"/>
              </a:rPr>
              <a:t>«</a:t>
            </a:r>
            <a:endParaRPr lang="ru-RU" sz="1100" b="1" dirty="0"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28934"/>
            <a:ext cx="5072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nstantia" pitchFamily="18" charset="0"/>
              </a:rPr>
              <a:t>«Смелый  Ванюшка  на  крыльях  гуся-лебедя». </a:t>
            </a:r>
            <a:r>
              <a:rPr lang="ru-RU" sz="1100" b="1" dirty="0" err="1" smtClean="0">
                <a:latin typeface="Constantia" pitchFamily="18" charset="0"/>
              </a:rPr>
              <a:t>Абентум</a:t>
            </a:r>
            <a:r>
              <a:rPr lang="ru-RU" sz="1100" b="1" dirty="0" smtClean="0">
                <a:latin typeface="Constantia" pitchFamily="18" charset="0"/>
              </a:rPr>
              <a:t>  </a:t>
            </a:r>
            <a:r>
              <a:rPr lang="ru-RU" sz="1100" b="1" dirty="0" err="1" smtClean="0">
                <a:latin typeface="Constantia" pitchFamily="18" charset="0"/>
              </a:rPr>
              <a:t>Лилиана</a:t>
            </a:r>
            <a:endParaRPr lang="ru-RU" sz="11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929618" cy="6286544"/>
          </a:xfrm>
        </p:spPr>
        <p:txBody>
          <a:bodyPr>
            <a:no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5" name="Рисунок 4" descr="IMG_09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428604"/>
            <a:ext cx="400052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14876" y="3214686"/>
            <a:ext cx="4429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nstantia" pitchFamily="18" charset="0"/>
              </a:rPr>
              <a:t>«</a:t>
            </a:r>
            <a:r>
              <a:rPr lang="ru-RU" sz="1100" dirty="0" smtClean="0">
                <a:latin typeface="Constantia" pitchFamily="18" charset="0"/>
              </a:rPr>
              <a:t>И  запустил  Иван  Царевич   стрелу  в лес…»  Сергеева  Ирина</a:t>
            </a:r>
            <a:endParaRPr lang="ru-RU" sz="1100" dirty="0">
              <a:latin typeface="Constantia" pitchFamily="18" charset="0"/>
            </a:endParaRPr>
          </a:p>
        </p:txBody>
      </p:sp>
      <p:pic>
        <p:nvPicPr>
          <p:cNvPr id="6" name="Рисунок 5" descr="IMG_09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428604"/>
            <a:ext cx="392909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09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596" y="3714752"/>
            <a:ext cx="385765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09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3714752"/>
            <a:ext cx="400052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6500834"/>
            <a:ext cx="4143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nstantia" pitchFamily="18" charset="0"/>
              </a:rPr>
              <a:t>«Дружно  тянем,  потянем  репку.»  </a:t>
            </a:r>
            <a:r>
              <a:rPr lang="ru-RU" sz="1100" dirty="0" err="1" smtClean="0">
                <a:latin typeface="Constantia" pitchFamily="18" charset="0"/>
              </a:rPr>
              <a:t>Наговская</a:t>
            </a:r>
            <a:r>
              <a:rPr lang="ru-RU" sz="1100" dirty="0" smtClean="0">
                <a:latin typeface="Constantia" pitchFamily="18" charset="0"/>
              </a:rPr>
              <a:t>  Вероника</a:t>
            </a:r>
            <a:endParaRPr lang="ru-RU" sz="11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6500834"/>
            <a:ext cx="4429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nstantia" pitchFamily="18" charset="0"/>
              </a:rPr>
              <a:t>«Крестная  Фея  готовит  Золушку  к  балу».Гандзюк  Екатерина</a:t>
            </a:r>
            <a:endParaRPr lang="ru-RU" sz="1100" dirty="0"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143248"/>
            <a:ext cx="421484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nstantia" pitchFamily="18" charset="0"/>
              </a:rPr>
              <a:t>«Сивка  бурка,  вещая  каурка,  стань  передо мной,  как  лист  перед  травой!...                            Крылова  Александра</a:t>
            </a:r>
            <a:r>
              <a:rPr lang="ru-RU" b="1" dirty="0" smtClean="0">
                <a:latin typeface="Constantia" pitchFamily="18" charset="0"/>
              </a:rPr>
              <a:t>.</a:t>
            </a:r>
            <a:endParaRPr lang="ru-RU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929718" cy="6286544"/>
          </a:xfrm>
        </p:spPr>
        <p:txBody>
          <a:bodyPr>
            <a:noAutofit/>
          </a:bodyPr>
          <a:lstStyle/>
          <a:p>
            <a:pPr algn="l"/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                              </a:t>
            </a:r>
          </a:p>
          <a:p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8715436" cy="150019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00476"/>
              </a:avLst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Constantia" pitchFamily="18" charset="0"/>
              </a:rPr>
              <a:t>Желаем  творческих  успехов!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154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Государственное  бюджетное  дошкольное  образовательное  учреждение детский  сад №61   комбинированного  вида Колпинского  района   г. Санкт- Петербурга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</cp:lastModifiedBy>
  <cp:revision>115</cp:revision>
  <dcterms:created xsi:type="dcterms:W3CDTF">2014-03-03T18:22:12Z</dcterms:created>
  <dcterms:modified xsi:type="dcterms:W3CDTF">2014-03-21T14:18:19Z</dcterms:modified>
</cp:coreProperties>
</file>