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Надземные видоизменённые побеги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ГБОУ Лицей 1451 г. Москва</a:t>
            </a:r>
          </a:p>
          <a:p>
            <a:pPr algn="ctr"/>
            <a:r>
              <a:rPr lang="ru-RU" sz="2400" dirty="0" smtClean="0"/>
              <a:t>Учитель биологии</a:t>
            </a:r>
          </a:p>
          <a:p>
            <a:pPr algn="ctr"/>
            <a:r>
              <a:rPr lang="ru-RU" sz="2400" dirty="0" smtClean="0"/>
              <a:t>Полянская Ольга Сергеевна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228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Колючки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иглоподобные образования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– защита от поедания животными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Боярышник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404664"/>
            <a:ext cx="3071192" cy="554461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Колючки- некоторые боковые побеги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20" y="1484784"/>
            <a:ext cx="6362700" cy="4772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143"/>
            <a:ext cx="4924084" cy="68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5541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Барбарис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5184576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Колючки- листья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7560840" cy="48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260648"/>
            <a:ext cx="4176464" cy="496855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шиповника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колючки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выросты побега или листьев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7041"/>
            <a:ext cx="537911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5" y="1412776"/>
            <a:ext cx="5685441" cy="534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Сочные побеги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412776"/>
            <a:ext cx="3707904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Сочные водозапасающие побеги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52529" cy="47050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45904"/>
            <a:ext cx="5868144" cy="39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6984" cy="6642738"/>
          </a:xfrm>
        </p:spPr>
      </p:pic>
    </p:spTree>
    <p:extLst>
      <p:ext uri="{BB962C8B-B14F-4D97-AF65-F5344CB8AC3E}">
        <p14:creationId xmlns:p14="http://schemas.microsoft.com/office/powerpoint/2010/main" val="213910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Удлинение ползучих побегов ( усы)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меньше года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НЕ накапливаются запасы питательных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34634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91"/>
            <a:ext cx="7712881" cy="6527882"/>
          </a:xfrm>
        </p:spPr>
      </p:pic>
    </p:spTree>
    <p:extLst>
      <p:ext uri="{BB962C8B-B14F-4D97-AF65-F5344CB8AC3E}">
        <p14:creationId xmlns:p14="http://schemas.microsoft.com/office/powerpoint/2010/main" val="421783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311888" cy="2548333"/>
          </a:xfrm>
        </p:spPr>
      </p:pic>
    </p:spTree>
    <p:extLst>
      <p:ext uri="{BB962C8B-B14F-4D97-AF65-F5344CB8AC3E}">
        <p14:creationId xmlns:p14="http://schemas.microsoft.com/office/powerpoint/2010/main" val="351978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Надземный клубень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Утолщение стебля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кольраби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6952"/>
            <a:ext cx="5577139" cy="3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568781" cy="5366669"/>
          </a:xfrm>
        </p:spPr>
      </p:pic>
    </p:spTree>
    <p:extLst>
      <p:ext uri="{BB962C8B-B14F-4D97-AF65-F5344CB8AC3E}">
        <p14:creationId xmlns:p14="http://schemas.microsoft.com/office/powerpoint/2010/main" val="41958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Усики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пазушных побегов  в нитевидные образования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Функция- опора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242163" cy="5616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54" y="209422"/>
            <a:ext cx="4328160" cy="57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79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Надземные видоизменённые побеги</vt:lpstr>
      <vt:lpstr>Презентация PowerPoint</vt:lpstr>
      <vt:lpstr>Столоны</vt:lpstr>
      <vt:lpstr>Презентация PowerPoint</vt:lpstr>
      <vt:lpstr>Презентация PowerPoint</vt:lpstr>
      <vt:lpstr>Надземный клубень</vt:lpstr>
      <vt:lpstr>Презентация PowerPoint</vt:lpstr>
      <vt:lpstr>Усики</vt:lpstr>
      <vt:lpstr>Презентация PowerPoint</vt:lpstr>
      <vt:lpstr>Колючки</vt:lpstr>
      <vt:lpstr>Боярышник</vt:lpstr>
      <vt:lpstr>Барбарис </vt:lpstr>
      <vt:lpstr>Презентация PowerPoint</vt:lpstr>
      <vt:lpstr>Сочные побеги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Надземные видоизменённые побеги</dc:title>
  <dc:creator>Olga</dc:creator>
  <cp:lastModifiedBy>дом</cp:lastModifiedBy>
  <cp:revision>8</cp:revision>
  <dcterms:created xsi:type="dcterms:W3CDTF">2013-10-31T14:46:43Z</dcterms:created>
  <dcterms:modified xsi:type="dcterms:W3CDTF">2014-11-16T18:09:42Z</dcterms:modified>
</cp:coreProperties>
</file>