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ГБОУ Лицей 1451 г. Москва</a:t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Учитель биологии</a:t>
            </a:r>
            <a:b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Полянская Ольга </a:t>
            </a:r>
            <a:r>
              <a:rPr lang="ru-RU" sz="2400" dirty="0" smtClean="0">
                <a:solidFill>
                  <a:prstClr val="black"/>
                </a:solidFill>
                <a:ea typeface="+mn-ea"/>
                <a:cs typeface="+mn-cs"/>
              </a:rPr>
              <a:t>Сергеевна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Подземные </a:t>
            </a:r>
            <a:r>
              <a:rPr lang="ru-RU" sz="5400" b="1" dirty="0" smtClean="0"/>
              <a:t>видоизменённые побеги</a:t>
            </a:r>
            <a:endParaRPr lang="ru-RU" sz="5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3" y="3492777"/>
            <a:ext cx="3959575" cy="333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26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5489809" cy="411735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007" y="2273129"/>
            <a:ext cx="5292080" cy="458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2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2" y="116632"/>
            <a:ext cx="4258568" cy="567809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595625"/>
            <a:ext cx="5688632" cy="42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7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/>
              <a:t>К</a:t>
            </a:r>
            <a:r>
              <a:rPr lang="ru-RU" sz="4800" b="1" dirty="0" smtClean="0"/>
              <a:t>орневище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95" y="908720"/>
            <a:ext cx="4752528" cy="452596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Подземные видоизменённые побеги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735182"/>
            <a:ext cx="4032448" cy="592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3195602" cy="646494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028" y="205941"/>
            <a:ext cx="4768844" cy="624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Столон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5256584" cy="452596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Удлинённые недолговечные побеги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2464" y="702944"/>
            <a:ext cx="3689020" cy="61539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4852498"/>
            <a:ext cx="3240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Лапчатка гусиная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3227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5" y="1916832"/>
            <a:ext cx="9041505" cy="2952328"/>
          </a:xfrm>
        </p:spPr>
      </p:pic>
      <p:sp>
        <p:nvSpPr>
          <p:cNvPr id="7" name="TextBox 6"/>
          <p:cNvSpPr txBox="1"/>
          <p:nvPr/>
        </p:nvSpPr>
        <p:spPr>
          <a:xfrm>
            <a:off x="1187624" y="47667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Столон картофеля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127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/>
              <a:t>К</a:t>
            </a:r>
            <a:r>
              <a:rPr lang="ru-RU" sz="4800" b="1" dirty="0" smtClean="0"/>
              <a:t>лубень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Укороченный видоизменённый побег с утолщенным стеблем и чешуевидными листьями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284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8880"/>
            <a:ext cx="3600400" cy="439023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1" y="34636"/>
            <a:ext cx="5896031" cy="44072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739" y="3782128"/>
            <a:ext cx="3001808" cy="307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5361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/>
              <a:t>Л</a:t>
            </a:r>
            <a:r>
              <a:rPr lang="ru-RU" sz="4800" b="1" dirty="0" smtClean="0"/>
              <a:t>уковица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Видоизменённые побег с плоским стеблем и мясистыми сочными листьями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167042"/>
            <a:ext cx="3672408" cy="345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0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9390"/>
            <a:ext cx="4248472" cy="666160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9390"/>
            <a:ext cx="4403964" cy="660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ГБОУ Лицей 1451 г. Москва Учитель биологии Полянская Ольга Сергеевна Подземные видоизменённые побеги</vt:lpstr>
      <vt:lpstr>Корневище</vt:lpstr>
      <vt:lpstr>Презентация PowerPoint</vt:lpstr>
      <vt:lpstr>Столон</vt:lpstr>
      <vt:lpstr>Презентация PowerPoint</vt:lpstr>
      <vt:lpstr>Клубень</vt:lpstr>
      <vt:lpstr>Презентация PowerPoint</vt:lpstr>
      <vt:lpstr>Луковица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Подземные видоизменённые побеги</dc:title>
  <dc:creator>Olga</dc:creator>
  <cp:lastModifiedBy>дом</cp:lastModifiedBy>
  <cp:revision>6</cp:revision>
  <dcterms:created xsi:type="dcterms:W3CDTF">2013-11-14T18:05:46Z</dcterms:created>
  <dcterms:modified xsi:type="dcterms:W3CDTF">2014-11-16T18:10:42Z</dcterms:modified>
</cp:coreProperties>
</file>