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918648" cy="182763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ГБОУ Лицей 1451 г. Москва</a:t>
            </a:r>
            <a:b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Учитель биологии</a:t>
            </a:r>
            <a:b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Полянская Ольга </a:t>
            </a:r>
            <a:r>
              <a:rPr lang="ru-RU" sz="2400" dirty="0" smtClean="0">
                <a:solidFill>
                  <a:prstClr val="black"/>
                </a:solidFill>
                <a:ea typeface="+mn-ea"/>
                <a:cs typeface="+mn-cs"/>
              </a:rPr>
              <a:t>Сергеевна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его строение. Разнообразие листьев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068960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348252" cy="6099050"/>
          </a:xfrm>
        </p:spPr>
      </p:pic>
    </p:spTree>
    <p:extLst>
      <p:ext uri="{BB962C8B-B14F-4D97-AF65-F5344CB8AC3E}">
        <p14:creationId xmlns:p14="http://schemas.microsoft.com/office/powerpoint/2010/main" val="29482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9" y="692696"/>
            <a:ext cx="4192749" cy="55340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386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листовых пластинок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1)По форме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Округлые    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92896"/>
            <a:ext cx="5160235" cy="3870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077072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Манжетка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Сердцевидные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Липа     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35" y="1618247"/>
            <a:ext cx="468052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Яйцевидные</a:t>
            </a:r>
          </a:p>
          <a:p>
            <a:pPr marL="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Вороний глаз  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493" y="1628800"/>
            <a:ext cx="519565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2)Листовая пластинка-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цельная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82" y="1196752"/>
            <a:ext cx="4800533" cy="3600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4689"/>
            <a:ext cx="4860177" cy="364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Листовая пластинка-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рассечённая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4896544" cy="36724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56" y="1374340"/>
            <a:ext cx="3655774" cy="5483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5733256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Бодяк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Края листовой пластинки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Цельная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Зубчатая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Пильчатый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Жилкование листьев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Сетчатое</a:t>
            </a:r>
          </a:p>
          <a:p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14" y="1628800"/>
            <a:ext cx="522019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757906" cy="2808362"/>
          </a:xfrm>
        </p:spPr>
      </p:pic>
      <p:sp>
        <p:nvSpPr>
          <p:cNvPr id="5" name="TextBox 4"/>
          <p:cNvSpPr txBox="1"/>
          <p:nvPr/>
        </p:nvSpPr>
        <p:spPr>
          <a:xfrm>
            <a:off x="467544" y="3789040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Параллельное</a:t>
            </a:r>
          </a:p>
          <a:p>
            <a:pPr marL="342900" indent="-342900">
              <a:buAutoNum type="arabicParenR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Дуговое</a:t>
            </a:r>
          </a:p>
          <a:p>
            <a:pPr marL="342900" indent="-342900">
              <a:buAutoNum type="arabicParenR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Пальчатое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Перистое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2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5806441"/>
          </a:xfrm>
        </p:spPr>
      </p:pic>
    </p:spTree>
    <p:extLst>
      <p:ext uri="{BB962C8B-B14F-4D97-AF65-F5344CB8AC3E}">
        <p14:creationId xmlns:p14="http://schemas.microsoft.com/office/powerpoint/2010/main" val="1206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275856" y="1201835"/>
            <a:ext cx="72008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364088" y="119675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2420888"/>
            <a:ext cx="4392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листовая пластинка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0562" y="2392257"/>
            <a:ext cx="35518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листовых пластинок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2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Черешок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суженная часть листа. Он может поворачиваться и изгибаться, меняя положение листа к свету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соединяется с узлом стебля. 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листопадом образуется слой, который способствует опадению листьев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05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Прилистники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выросты основания листа. Их обычно два. 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могут быть свободными или сросшимися с черешком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36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Листья, имеющие черешки , называют 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черешковыми</a:t>
            </a:r>
          </a:p>
          <a:p>
            <a:pPr marL="0" indent="0">
              <a:buNone/>
            </a:pP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79095"/>
            <a:ext cx="2952328" cy="490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2494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без черешка- 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сидячий</a:t>
            </a:r>
          </a:p>
          <a:p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10417"/>
            <a:ext cx="6264696" cy="464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372748" cy="6279561"/>
          </a:xfrm>
        </p:spPr>
      </p:pic>
    </p:spTree>
    <p:extLst>
      <p:ext uri="{BB962C8B-B14F-4D97-AF65-F5344CB8AC3E}">
        <p14:creationId xmlns:p14="http://schemas.microsoft.com/office/powerpoint/2010/main" val="2633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без прилистников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23729"/>
            <a:ext cx="3384376" cy="56342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1340768"/>
            <a:ext cx="4440318" cy="513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115</Words>
  <Application>Microsoft Office PowerPoint</Application>
  <PresentationFormat>Экран (4:3)</PresentationFormat>
  <Paragraphs>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ГБОУ Лицей 1451 г. Москва Учитель биологии Полянская Ольга Сергеевна Лист, его строение. Разнообразие листьев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Листья без прилистников</vt:lpstr>
      <vt:lpstr>Презентация PowerPoint</vt:lpstr>
      <vt:lpstr>Презентация PowerPoint</vt:lpstr>
      <vt:lpstr>Разнообразие листовых пластинок</vt:lpstr>
      <vt:lpstr>Презентация PowerPoint</vt:lpstr>
      <vt:lpstr>Презентация PowerPoint</vt:lpstr>
      <vt:lpstr>2)Листовая пластинка- цельная</vt:lpstr>
      <vt:lpstr>Листовая пластинка- рассечённая</vt:lpstr>
      <vt:lpstr>3) Края листовой пластинки</vt:lpstr>
      <vt:lpstr>Жилкование листьев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Лист, его строение. Разнообразие листьев</dc:title>
  <dc:creator>Olga</dc:creator>
  <cp:lastModifiedBy>дом</cp:lastModifiedBy>
  <cp:revision>10</cp:revision>
  <dcterms:created xsi:type="dcterms:W3CDTF">2013-10-20T07:52:38Z</dcterms:created>
  <dcterms:modified xsi:type="dcterms:W3CDTF">2014-11-16T18:13:03Z</dcterms:modified>
</cp:coreProperties>
</file>