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prstClr val="black"/>
                </a:solidFill>
              </a:rPr>
              <a:t>ГБОУ Лицей 1451 г. </a:t>
            </a:r>
            <a:r>
              <a:rPr lang="ru-RU" sz="2400">
                <a:solidFill>
                  <a:prstClr val="black"/>
                </a:solidFill>
              </a:rPr>
              <a:t>Москва</a:t>
            </a:r>
            <a:br>
              <a:rPr lang="ru-RU" sz="2400">
                <a:solidFill>
                  <a:prstClr val="black"/>
                </a:solidFill>
              </a:rPr>
            </a:br>
            <a:r>
              <a:rPr lang="ru-RU" sz="2400">
                <a:solidFill>
                  <a:prstClr val="black"/>
                </a:solidFill>
              </a:rPr>
              <a:t>Учитель биологии</a:t>
            </a:r>
            <a:br>
              <a:rPr lang="ru-RU" sz="2400">
                <a:solidFill>
                  <a:prstClr val="black"/>
                </a:solidFill>
              </a:rPr>
            </a:br>
            <a:r>
              <a:rPr lang="ru-RU" sz="2400">
                <a:solidFill>
                  <a:prstClr val="black"/>
                </a:solidFill>
              </a:rPr>
              <a:t>Полянская Ольга Сергеевна</a:t>
            </a:r>
            <a:r>
              <a:rPr lang="ru-RU" sz="5400" b="1" smtClean="0"/>
              <a:t/>
            </a:r>
            <a:br>
              <a:rPr lang="ru-RU" sz="5400" b="1" smtClean="0"/>
            </a:br>
            <a:r>
              <a:rPr lang="ru-RU" sz="5400" b="1" smtClean="0"/>
              <a:t>Бактерии</a:t>
            </a:r>
            <a:r>
              <a:rPr lang="ru-RU" sz="5400" b="1" dirty="0" smtClean="0"/>
              <a:t>, их строение</a:t>
            </a:r>
            <a:endParaRPr lang="ru-RU" sz="5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130700"/>
            <a:ext cx="6048672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703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Строение бактерии</a:t>
            </a:r>
            <a:endParaRPr lang="ru-RU" sz="4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58242"/>
            <a:ext cx="6552728" cy="5427369"/>
          </a:xfrm>
        </p:spPr>
      </p:pic>
    </p:spTree>
    <p:extLst>
      <p:ext uri="{BB962C8B-B14F-4D97-AF65-F5344CB8AC3E}">
        <p14:creationId xmlns:p14="http://schemas.microsoft.com/office/powerpoint/2010/main" val="280983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Питание бактерий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Autofit/>
          </a:bodyPr>
          <a:lstStyle/>
          <a:p>
            <a:r>
              <a:rPr lang="ru-RU" sz="4800" dirty="0" smtClean="0"/>
              <a:t>1) </a:t>
            </a:r>
            <a:r>
              <a:rPr lang="ru-RU" sz="4800" dirty="0" err="1" smtClean="0"/>
              <a:t>Сапротрофы</a:t>
            </a:r>
            <a:r>
              <a:rPr lang="ru-RU" sz="4800" dirty="0" smtClean="0"/>
              <a:t>- питаются органическими веществами мёртвых растений и животных</a:t>
            </a:r>
          </a:p>
          <a:p>
            <a:r>
              <a:rPr lang="ru-RU" sz="4800" dirty="0" smtClean="0"/>
              <a:t>2) Паразиты- питаются благодаря живым организмам , в которых живут</a:t>
            </a:r>
          </a:p>
          <a:p>
            <a:pPr marL="0" indent="0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37570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4525963"/>
          </a:xfrm>
        </p:spPr>
        <p:txBody>
          <a:bodyPr>
            <a:noAutofit/>
          </a:bodyPr>
          <a:lstStyle/>
          <a:p>
            <a:r>
              <a:rPr lang="ru-RU" sz="4800" dirty="0" smtClean="0"/>
              <a:t>Мельчайшие одноклеточные организма</a:t>
            </a:r>
          </a:p>
          <a:p>
            <a:r>
              <a:rPr lang="ru-RU" sz="4800" dirty="0" smtClean="0"/>
              <a:t>Увидеть можно их только в микроскоп</a:t>
            </a:r>
          </a:p>
          <a:p>
            <a:r>
              <a:rPr lang="ru-RU" sz="4800" dirty="0" smtClean="0"/>
              <a:t>Встречаются повсеместно</a:t>
            </a:r>
          </a:p>
          <a:p>
            <a:r>
              <a:rPr lang="ru-RU" sz="4800" dirty="0" smtClean="0"/>
              <a:t>Больше всего бактерий в почве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04082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Форма тела бактерий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1) бациллы ( палочковидные) </a:t>
            </a:r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564904"/>
            <a:ext cx="4896794" cy="325729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172" y="3789040"/>
            <a:ext cx="3864859" cy="274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82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2) кокки ( шарообразные) </a:t>
            </a: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12776"/>
            <a:ext cx="4608512" cy="28803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996952"/>
            <a:ext cx="4948436" cy="371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88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</p:spPr>
        <p:txBody>
          <a:bodyPr>
            <a:normAutofit/>
          </a:bodyPr>
          <a:lstStyle/>
          <a:p>
            <a:r>
              <a:rPr lang="ru-RU" sz="4800" dirty="0" smtClean="0"/>
              <a:t>3) спириллы ( изогнутые) </a:t>
            </a:r>
            <a:endParaRPr lang="ru-RU" sz="4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27826"/>
            <a:ext cx="5003800" cy="36703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489" y="3356992"/>
            <a:ext cx="4178171" cy="318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95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rmAutofit/>
          </a:bodyPr>
          <a:lstStyle/>
          <a:p>
            <a:r>
              <a:rPr lang="ru-RU" sz="4800" dirty="0" smtClean="0"/>
              <a:t>4)Стрептококки ( образуют цепочки) </a:t>
            </a:r>
            <a:endParaRPr lang="ru-RU" sz="4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93" y="2276872"/>
            <a:ext cx="3960440" cy="40012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041" y="2158419"/>
            <a:ext cx="4491455" cy="3214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51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5) стафилококки ( гроздевидные)</a:t>
            </a: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6752"/>
            <a:ext cx="2621091" cy="25202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160" y="1196752"/>
            <a:ext cx="3528392" cy="31503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077072"/>
            <a:ext cx="4557584" cy="268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82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Бактерии имеют жгутики</a:t>
            </a:r>
          </a:p>
          <a:p>
            <a:pPr algn="ctr"/>
            <a:r>
              <a:rPr lang="ru-RU" sz="4800" dirty="0" smtClean="0"/>
              <a:t>Бактерии НЕ ИМЕЮТ ЯДРО</a:t>
            </a:r>
            <a:endParaRPr lang="ru-RU" sz="4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780928"/>
            <a:ext cx="5556218" cy="315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4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Сенная палочка</a:t>
            </a:r>
            <a:endParaRPr lang="ru-RU" sz="4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40768"/>
            <a:ext cx="2772204" cy="417646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852936"/>
            <a:ext cx="5896947" cy="368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95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88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ГБОУ Лицей 1451 г. Москва Учитель биологии Полянская Ольга Сергеевна Бактерии, их строение</vt:lpstr>
      <vt:lpstr>Презентация PowerPoint</vt:lpstr>
      <vt:lpstr>Форма тела бактерий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Сенная палочка</vt:lpstr>
      <vt:lpstr>Строение бактерии</vt:lpstr>
      <vt:lpstr>Питание бактерий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Бактерии, их строение</dc:title>
  <dc:creator>Olga</dc:creator>
  <cp:lastModifiedBy>дом</cp:lastModifiedBy>
  <cp:revision>6</cp:revision>
  <dcterms:created xsi:type="dcterms:W3CDTF">2013-11-24T17:37:39Z</dcterms:created>
  <dcterms:modified xsi:type="dcterms:W3CDTF">2014-11-16T18:27:50Z</dcterms:modified>
</cp:coreProperties>
</file>