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6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4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8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6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21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58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8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2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0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1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1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64B4-CE4D-4EF0-AA9B-3C2C708F0612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0048-119E-4A20-B2CC-E0993C31C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4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23352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Arial Black" pitchFamily="34" charset="0"/>
                <a:ea typeface="BatangChe" pitchFamily="49" charset="-127"/>
              </a:rPr>
              <a:t>7 самых ядовитых растений России</a:t>
            </a:r>
            <a:endParaRPr lang="ru-RU" i="1" dirty="0">
              <a:solidFill>
                <a:srgbClr val="0070C0"/>
              </a:solidFill>
              <a:latin typeface="Arial Black" pitchFamily="34" charset="0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293096"/>
            <a:ext cx="5400600" cy="244827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rgbClr val="0070C0"/>
                </a:solidFill>
              </a:rPr>
              <a:t>Презентация подготовлена</a:t>
            </a:r>
          </a:p>
          <a:p>
            <a:pPr algn="r"/>
            <a:r>
              <a:rPr lang="ru-RU" sz="2400" dirty="0" smtClean="0">
                <a:solidFill>
                  <a:srgbClr val="0070C0"/>
                </a:solidFill>
              </a:rPr>
              <a:t> учителем биологии </a:t>
            </a:r>
          </a:p>
          <a:p>
            <a:pPr algn="r"/>
            <a:r>
              <a:rPr lang="ru-RU" sz="2400" dirty="0" smtClean="0">
                <a:solidFill>
                  <a:srgbClr val="0070C0"/>
                </a:solidFill>
              </a:rPr>
              <a:t>МКОУ СОШ п. Октябрьский</a:t>
            </a:r>
          </a:p>
          <a:p>
            <a:pPr algn="r"/>
            <a:r>
              <a:rPr lang="ru-RU" sz="2400" dirty="0" smtClean="0">
                <a:solidFill>
                  <a:srgbClr val="0070C0"/>
                </a:solidFill>
              </a:rPr>
              <a:t> Зуевского района Кировской области </a:t>
            </a:r>
          </a:p>
          <a:p>
            <a:pPr algn="r"/>
            <a:r>
              <a:rPr lang="ru-RU" sz="2400" dirty="0" err="1" smtClean="0">
                <a:solidFill>
                  <a:srgbClr val="0070C0"/>
                </a:solidFill>
              </a:rPr>
              <a:t>Золотаревой</a:t>
            </a:r>
            <a:r>
              <a:rPr lang="ru-RU" sz="2400" dirty="0" smtClean="0">
                <a:solidFill>
                  <a:srgbClr val="0070C0"/>
                </a:solidFill>
              </a:rPr>
              <a:t> Еленой  Леонидовной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Alexander\Desktop\ядовитые растения\волчеягодни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3096344" cy="3001516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</a:effectLst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628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70C0"/>
                </a:solidFill>
              </a:rPr>
              <a:t>Беладонна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8" name="Picture 4" descr="C:\Users\Alexander\Desktop\ядовитые растения\белладонн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628800"/>
            <a:ext cx="4172272" cy="4464496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Calibri" pitchFamily="34" charset="0"/>
              </a:rPr>
              <a:t>«</a:t>
            </a:r>
            <a:r>
              <a:rPr lang="ru-RU" sz="1800" b="1" dirty="0" smtClean="0">
                <a:latin typeface="Calibri" pitchFamily="34" charset="0"/>
              </a:rPr>
              <a:t>Прекрасная дама» – так переводится с итальянского </a:t>
            </a:r>
            <a:r>
              <a:rPr lang="ru-RU" sz="1800" b="1" dirty="0" err="1" smtClean="0">
                <a:latin typeface="Calibri" pitchFamily="34" charset="0"/>
              </a:rPr>
              <a:t>беладонна</a:t>
            </a:r>
            <a:r>
              <a:rPr lang="ru-RU" sz="1800" b="1" dirty="0" smtClean="0">
                <a:latin typeface="Calibri" pitchFamily="34" charset="0"/>
              </a:rPr>
              <a:t> – весьма коварна. Через 20 минут после дегустации листьев или плода во рту наступает сухость и жжение, затрудняется глотание и дыхание, учащается сердцебиение, дальше появляется рвота, расстройство стула и мочеиспускания. Человек может также отравиться мёдом, в состав которого входит пыльца «красавки», более того, токсичные действия проявляются даже от прикосновения к этому растению.</a:t>
            </a:r>
            <a:endParaRPr lang="ru-RU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Белена черная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Alexander\Desktop\ядовитые растения\белена черна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412776"/>
            <a:ext cx="3206898" cy="4237931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Calibri" pitchFamily="34" charset="0"/>
              </a:rPr>
              <a:t>Очень неприхотливое растение. Оно облюбовало себе пустыри, дворы, огороды и обочины дорог, много его там где живёт человек. Растение имеет весьма неприятный запах, по крайне мере животные чувствительны к нему и обходят белену стороной. У белены токсично всё – корень, стебель, цветки, но особенно семена. Прежде всего опасности могут подвергаться дети, которые принимают эти семена за съедобные.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4" name="Picture 2" descr="C:\Users\Alexander\Desktop\826682-6bd952e4455440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3456384" cy="2359668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5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Болиголов пятнистый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Alexander\Desktop\ядовитые растения\болиголов пятистый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4524" y="1600200"/>
            <a:ext cx="3303952" cy="4525963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Calibri" pitchFamily="34" charset="0"/>
              </a:rPr>
              <a:t>Со времён Гиппократа стал лекарственным  средством.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Calibri" pitchFamily="34" charset="0"/>
              </a:rPr>
              <a:t>Все части растения одинаковы ядовиты, а поэтому собирать его рекомендуют с особой осторожностью. Мытьё рук с мылом – лучшая профилактика против его токсичных свойств.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Calibri" pitchFamily="34" charset="0"/>
              </a:rPr>
              <a:t>В России этот сорняк растёт везде – от опушек леса до огородов. Из его полого стебля дети иногда делают свистульки, что крайне опасно. Впрочем неприятный «мышиный» запах болиголова чаще их отпугивает от этого занятия.</a:t>
            </a:r>
            <a:endParaRPr lang="ru-RU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Вех ядовитый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Alexander\Desktop\ядовитые растения\вех ядовитый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556792"/>
            <a:ext cx="396044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38600" cy="44253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Calibri" pitchFamily="34" charset="0"/>
              </a:rPr>
              <a:t>В России встречается повсеместно, особенно вблизи водоёмов. Главная опасность – это клубни, имеющие обманчиво приятный запах то ли моркови, то ли сельдерея. Основное вещество – </a:t>
            </a:r>
            <a:r>
              <a:rPr lang="ru-RU" sz="1800" b="1" dirty="0" err="1" smtClean="0">
                <a:latin typeface="Calibri" pitchFamily="34" charset="0"/>
              </a:rPr>
              <a:t>цикутоксин</a:t>
            </a:r>
            <a:r>
              <a:rPr lang="ru-RU" sz="1800" b="1" dirty="0" smtClean="0">
                <a:latin typeface="Calibri" pitchFamily="34" charset="0"/>
              </a:rPr>
              <a:t>, которое в малых дозах обладает седативным эффектом, а также снижает артериальное давление – недаром его используют в фармакологии. 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Calibri" pitchFamily="34" charset="0"/>
              </a:rPr>
              <a:t>В силу своей ядовитости вех также применяют как инсектицид в борьбе с садовыми вредителями – гусеницами </a:t>
            </a:r>
            <a:r>
              <a:rPr lang="ru-RU" sz="1800" b="1" smtClean="0">
                <a:latin typeface="Calibri" pitchFamily="34" charset="0"/>
              </a:rPr>
              <a:t>и насекомыми.</a:t>
            </a:r>
            <a:endParaRPr lang="ru-RU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Волчеягодник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Alexander\Desktop\ядовитые растения\волчеягодни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28800"/>
            <a:ext cx="4038600" cy="4464496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Calibri" pitchFamily="34" charset="0"/>
              </a:rPr>
              <a:t>5 ягод могут стать смертельной дозой для ребёнка, а 12 спокойно отправят на тот свет и взрослого. Но если даже не переборщить с дозой, то яд волчеягодника способен вызвать покраснение кожи и волдыри, а также болезни почек и желудка. Пыльца цветков может вызвать головокружение и головную боль. Волчеягодник занесён в Красную книгу России. Любопытно, что в Непале из растения делают бумагу высшего сорта, а у нас его используют для озеленения территорий.</a:t>
            </a:r>
            <a:endParaRPr lang="ru-RU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Борец, или Аконит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Alexander\Desktop\ядовитые растения\борец или акони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628800"/>
            <a:ext cx="4244280" cy="4464496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Calibri" pitchFamily="34" charset="0"/>
              </a:rPr>
              <a:t>В России насчитывается более 60 видов аконита, и его активно используют в народной медицине. На приготовление препаратов идёт всё кроме корня – настолько он ядовит. Детей очень часто привлекают красивые цветки, которые они пробуют на вкус – жгучая боль и онемение ротовой полости могут появиться уже через несколько минут. Для любого человека 2-3 грамма аконита – смертельная доза.</a:t>
            </a:r>
            <a:endParaRPr lang="ru-RU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Ясенец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Несмотря на красоту ясенца, к цветкам и коробочкам с семенами ни в коем случае нельзя прикасаться, и даже нюхать их. Сначала человек ничего не почувствует, но через сутки на месте прикосновения возникает ожог, который может смениться долго незаживающими язвами – след от них останется навсегда. А соприкосновение ясенца с большой площадью тела сопряжено с риском для жизни.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Alexander\Desktop\265px-0_Dictamnus_albus_-_Fraxinelle_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0200"/>
            <a:ext cx="3888432" cy="4525963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5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</TotalTime>
  <Words>533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7 самых ядовитых растений России</vt:lpstr>
      <vt:lpstr>Беладонна</vt:lpstr>
      <vt:lpstr>Белена черная</vt:lpstr>
      <vt:lpstr>Болиголов пятнистый</vt:lpstr>
      <vt:lpstr>Вех ядовитый</vt:lpstr>
      <vt:lpstr>Волчеягодник</vt:lpstr>
      <vt:lpstr>Борец, или Аконит</vt:lpstr>
      <vt:lpstr>Ясенец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самых ядовитых растений России</dc:title>
  <dc:creator>RePack by Diakov</dc:creator>
  <cp:lastModifiedBy>RePack by Diakov</cp:lastModifiedBy>
  <cp:revision>24</cp:revision>
  <dcterms:created xsi:type="dcterms:W3CDTF">2014-11-05T16:18:36Z</dcterms:created>
  <dcterms:modified xsi:type="dcterms:W3CDTF">2014-11-16T18:51:22Z</dcterms:modified>
</cp:coreProperties>
</file>