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280920" cy="2979763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ГБОУ Лицей 1451 г. </a:t>
            </a:r>
            <a:r>
              <a:rPr lang="ru-RU" sz="2400">
                <a:solidFill>
                  <a:prstClr val="black"/>
                </a:solidFill>
                <a:ea typeface="+mn-ea"/>
                <a:cs typeface="+mn-cs"/>
              </a:rPr>
              <a:t>Москва</a:t>
            </a:r>
            <a:br>
              <a:rPr lang="ru-RU" sz="240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>
                <a:solidFill>
                  <a:prstClr val="black"/>
                </a:solidFill>
                <a:ea typeface="+mn-ea"/>
                <a:cs typeface="+mn-cs"/>
              </a:rPr>
              <a:t>Учитель биологии</a:t>
            </a:r>
            <a:br>
              <a:rPr lang="ru-RU" sz="240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>
                <a:solidFill>
                  <a:prstClr val="black"/>
                </a:solidFill>
                <a:ea typeface="+mn-ea"/>
                <a:cs typeface="+mn-cs"/>
              </a:rPr>
              <a:t>Полянская Ольга Сергеевна</a:t>
            </a:r>
            <a:r>
              <a:rPr lang="ru-RU" sz="1800">
                <a:solidFill>
                  <a:prstClr val="black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1800">
                <a:solidFill>
                  <a:prstClr val="black"/>
                </a:solidFill>
                <a:latin typeface="Verdana"/>
                <a:ea typeface="+mn-ea"/>
                <a:cs typeface="+mn-cs"/>
              </a:rPr>
            </a:br>
            <a:r>
              <a:rPr lang="ru-RU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зелёные водоросли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Одноклеточные зелёные водоросли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064896" cy="6048672"/>
          </a:xfrm>
        </p:spPr>
      </p:pic>
    </p:spTree>
    <p:extLst>
      <p:ext uri="{BB962C8B-B14F-4D97-AF65-F5344CB8AC3E}">
        <p14:creationId xmlns:p14="http://schemas.microsoft.com/office/powerpoint/2010/main" val="40152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Бесполое размножение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8760341" cy="2376264"/>
          </a:xfrm>
        </p:spPr>
      </p:pic>
    </p:spTree>
    <p:extLst>
      <p:ext uri="{BB962C8B-B14F-4D97-AF65-F5344CB8AC3E}">
        <p14:creationId xmlns:p14="http://schemas.microsoft.com/office/powerpoint/2010/main" val="24372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Половое размножение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7781831" cy="4716768"/>
          </a:xfrm>
        </p:spPr>
      </p:pic>
    </p:spTree>
    <p:extLst>
      <p:ext uri="{BB962C8B-B14F-4D97-AF65-F5344CB8AC3E}">
        <p14:creationId xmlns:p14="http://schemas.microsoft.com/office/powerpoint/2010/main" val="41325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Зеленая окраска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Окраска определяется наличием зелёного пигмента-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хлорофила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одноклеточные и многоклеточные водоросли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Зелёные водоросли не имеют корней, стеблей и листьев.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низшие растения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Обитают в пресных водоёмах, реже в морях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Встречаются на поверхности почвы. Скалах и коре деревьев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Одноклеточные зелёные водоросли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109041" y="3564657"/>
            <a:ext cx="36004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39952" y="3503832"/>
            <a:ext cx="0" cy="1549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235971" y="3516939"/>
            <a:ext cx="228600" cy="1175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504" y="472514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Хлорелла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7004" y="543303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Хлорококк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0767" y="4699455"/>
            <a:ext cx="4489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Хламидоманада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Хлорелла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5004048" cy="313031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462" y="908720"/>
            <a:ext cx="4607793" cy="32679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305013"/>
            <a:ext cx="3864571" cy="352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640960" cy="540060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Похожи на мелкие зелёные шарики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Обитают в пресной воде, на стволах деревьях, входят в состав тела лишайников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12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хлореллы</a:t>
            </a:r>
          </a:p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Снаружи хлорелла покрыта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болочкой, под которой находится цитоплазма</a:t>
            </a:r>
          </a:p>
          <a:p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Ядро</a:t>
            </a:r>
          </a:p>
        </p:txBody>
      </p:sp>
    </p:spTree>
    <p:extLst>
      <p:ext uri="{BB962C8B-B14F-4D97-AF65-F5344CB8AC3E}">
        <p14:creationId xmlns:p14="http://schemas.microsoft.com/office/powerpoint/2010/main" val="205474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оболочку хлорелла поглощает: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Воду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Минеральные вещества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Углекислый газ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Размножение хлореллы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836713"/>
            <a:ext cx="7488832" cy="2701222"/>
          </a:xfrm>
        </p:spPr>
      </p:pic>
      <p:sp>
        <p:nvSpPr>
          <p:cNvPr id="5" name="TextBox 4"/>
          <p:cNvSpPr txBox="1"/>
          <p:nvPr/>
        </p:nvSpPr>
        <p:spPr>
          <a:xfrm>
            <a:off x="323528" y="344168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одной материнской клетки формируется от 4 до 32 спор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6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Хламидомонада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Обитает в пресных водоёмах </a:t>
            </a:r>
          </a:p>
          <a:p>
            <a:r>
              <a:rPr lang="ru-RU" dirty="0" smtClean="0"/>
              <a:t>Ведёт подвижный образ жизни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239" y="2780928"/>
            <a:ext cx="5129514" cy="389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124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ГБОУ Лицей 1451 г. Москва Учитель биологии Полянская Ольга Сергеевна  Отдел зелёные водоросли Одноклеточные зелёные водоросли</vt:lpstr>
      <vt:lpstr>Общая характеристика</vt:lpstr>
      <vt:lpstr>Презентация PowerPoint</vt:lpstr>
      <vt:lpstr>Хлорелла</vt:lpstr>
      <vt:lpstr>Презентация PowerPoint</vt:lpstr>
      <vt:lpstr>Презентация PowerPoint</vt:lpstr>
      <vt:lpstr>Презентация PowerPoint</vt:lpstr>
      <vt:lpstr>Размножение хлореллы</vt:lpstr>
      <vt:lpstr>Хламидомонада</vt:lpstr>
      <vt:lpstr>Презентация PowerPoint</vt:lpstr>
      <vt:lpstr>Бесполое размножение</vt:lpstr>
      <vt:lpstr>Половое размножение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зелёные водоросли Одноклеточные зелёные водоросли</dc:title>
  <dc:creator>Olga</dc:creator>
  <cp:lastModifiedBy>дом</cp:lastModifiedBy>
  <cp:revision>7</cp:revision>
  <dcterms:created xsi:type="dcterms:W3CDTF">2013-10-13T15:28:53Z</dcterms:created>
  <dcterms:modified xsi:type="dcterms:W3CDTF">2014-11-16T19:00:19Z</dcterms:modified>
</cp:coreProperties>
</file>