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1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5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elmoto.net/uploads/posts/2012-09/1347378544_suzuki-gsx-r600-2004_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Федеральное </a:t>
            </a:r>
            <a:r>
              <a:rPr lang="ru-RU" sz="2000" b="1" dirty="0">
                <a:solidFill>
                  <a:srgbClr val="FF0000"/>
                </a:solidFill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</a:rPr>
              <a:t>осударственное </a:t>
            </a:r>
            <a:r>
              <a:rPr lang="ru-RU" sz="2000" b="1" dirty="0">
                <a:solidFill>
                  <a:srgbClr val="FF0000"/>
                </a:solidFill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</a:rPr>
              <a:t>азенное образовательное учреждение Московское Суворовское военное училище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КЛАССИФИКАЦИЯ МОТОЦИКЛОВ</a:t>
            </a:r>
          </a:p>
          <a:p>
            <a:pPr marL="0" indent="0" algn="ctr">
              <a:buNone/>
            </a:pPr>
            <a:r>
              <a:rPr lang="ru-RU" sz="2400" b="1" dirty="0" smtClean="0"/>
              <a:t>	</a:t>
            </a:r>
          </a:p>
          <a:p>
            <a:pPr marL="0" indent="0" algn="r">
              <a:buNone/>
            </a:pPr>
            <a:r>
              <a:rPr lang="ru-RU" sz="2000" dirty="0" smtClean="0"/>
              <a:t>Педагог дополнительного образования</a:t>
            </a:r>
          </a:p>
          <a:p>
            <a:pPr marL="0" indent="0" algn="r">
              <a:buNone/>
            </a:pPr>
            <a:r>
              <a:rPr lang="ru-RU" sz="2000" dirty="0" smtClean="0"/>
              <a:t>Гурьянов А.Н.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1800" dirty="0" smtClean="0"/>
              <a:t>МОСКВА</a:t>
            </a:r>
          </a:p>
          <a:p>
            <a:pPr marL="0" indent="0" algn="ctr">
              <a:buNone/>
            </a:pPr>
            <a:r>
              <a:rPr lang="ru-RU" sz="1800" dirty="0" smtClean="0"/>
              <a:t>2013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0885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КЛАССИЧЕСКИЕ МОТОЦИКЛЫ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5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184576"/>
          </a:xfrm>
        </p:spPr>
        <p:txBody>
          <a:bodyPr>
            <a:noAutofit/>
          </a:bodyPr>
          <a:lstStyle/>
          <a:p>
            <a:r>
              <a:rPr lang="ru-RU" sz="2600" dirty="0"/>
              <a:t>Классические мотоциклы - </a:t>
            </a:r>
            <a:r>
              <a:rPr lang="ru-RU" sz="2600" dirty="0" smtClean="0"/>
              <a:t>это </a:t>
            </a:r>
            <a:r>
              <a:rPr lang="ru-RU" sz="2600" dirty="0"/>
              <a:t>стандартный мотоцикл, предназначенный для повседневного использования. </a:t>
            </a:r>
            <a:endParaRPr lang="ru-RU" sz="2600" dirty="0" smtClean="0"/>
          </a:p>
          <a:p>
            <a:r>
              <a:rPr lang="ru-RU" sz="2600" dirty="0" smtClean="0"/>
              <a:t>Его </a:t>
            </a:r>
            <a:r>
              <a:rPr lang="ru-RU" sz="2600" dirty="0"/>
              <a:t>отличительная черта - удобная прямая </a:t>
            </a:r>
            <a:r>
              <a:rPr lang="ru-RU" sz="2600" dirty="0" smtClean="0"/>
              <a:t>посадка.</a:t>
            </a:r>
          </a:p>
          <a:p>
            <a:r>
              <a:rPr lang="ru-RU" sz="2600" dirty="0" smtClean="0"/>
              <a:t>В </a:t>
            </a:r>
            <a:r>
              <a:rPr lang="ru-RU" sz="2600" dirty="0"/>
              <a:t>остальном все классики разные. Одни выглядят как спортивные мотоциклы, другие - как старинные раритеты. У одних есть пластиковый обвес, у других нет. Объём двигателей и, соответственно, характеристики здесь у каждого отдельного экземпляра свои. </a:t>
            </a:r>
            <a:endParaRPr lang="ru-RU" sz="2600" dirty="0" smtClean="0"/>
          </a:p>
          <a:p>
            <a:r>
              <a:rPr lang="ru-RU" sz="2600" dirty="0" smtClean="0"/>
              <a:t>Эти </a:t>
            </a:r>
            <a:r>
              <a:rPr lang="ru-RU" sz="2600" dirty="0"/>
              <a:t>мотоциклы достаточно комфортны и неприхотливы в обслуживании. </a:t>
            </a:r>
            <a:endParaRPr lang="ru-RU" sz="2600" dirty="0" smtClean="0"/>
          </a:p>
          <a:p>
            <a:r>
              <a:rPr lang="ru-RU" sz="2600" dirty="0" smtClean="0"/>
              <a:t>Умеют </a:t>
            </a:r>
            <a:r>
              <a:rPr lang="ru-RU" sz="2600" dirty="0"/>
              <a:t>прощать ошибки новичкам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33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u="sng" dirty="0" smtClean="0"/>
          </a:p>
          <a:p>
            <a:pPr marL="0" indent="0" algn="ctr">
              <a:buNone/>
            </a:pPr>
            <a:endParaRPr lang="ru-RU" u="sng" dirty="0"/>
          </a:p>
          <a:p>
            <a:pPr marL="0" indent="0" algn="ctr">
              <a:buNone/>
            </a:pPr>
            <a:r>
              <a:rPr lang="ru-RU" b="1" u="sng" dirty="0" smtClean="0"/>
              <a:t>Модели</a:t>
            </a:r>
            <a:r>
              <a:rPr lang="ru-RU" b="1" u="sng" dirty="0"/>
              <a:t>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Suzuki</a:t>
            </a:r>
            <a:r>
              <a:rPr lang="ru-RU" b="1" dirty="0"/>
              <a:t> GSX1250FA, BMW R1200R </a:t>
            </a:r>
            <a:r>
              <a:rPr lang="ru-RU" b="1" dirty="0" err="1"/>
              <a:t>Classic</a:t>
            </a:r>
            <a:r>
              <a:rPr lang="ru-RU" b="1" dirty="0"/>
              <a:t> 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95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19" y="2060848"/>
            <a:ext cx="529435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1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6" y="1968816"/>
            <a:ext cx="5125488" cy="354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2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НАЙКЕДЫ (СТРИТФАЙТЕРЫ)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тип мотоциклов часто относят к классикам, забывая о его происхождении. </a:t>
            </a:r>
            <a:r>
              <a:rPr lang="ru-RU" dirty="0" err="1"/>
              <a:t>Найкеды</a:t>
            </a:r>
            <a:r>
              <a:rPr lang="ru-RU" dirty="0"/>
              <a:t> - это относительно новый класс мотоциклов, выведенный из </a:t>
            </a:r>
            <a:r>
              <a:rPr lang="ru-RU" dirty="0" smtClean="0"/>
              <a:t>спортивных </a:t>
            </a:r>
            <a:r>
              <a:rPr lang="ru-RU" dirty="0"/>
              <a:t>путём снятия пластика и </a:t>
            </a:r>
            <a:r>
              <a:rPr lang="ru-RU" dirty="0" smtClean="0"/>
              <a:t>приспособления </a:t>
            </a:r>
            <a:r>
              <a:rPr lang="ru-RU" dirty="0"/>
              <a:t>его для езды в городе. При этом он как внешне стилизуется соответствующим образом, так и происходит настройка и доработка его основных параметров. </a:t>
            </a:r>
          </a:p>
        </p:txBody>
      </p:sp>
    </p:spTree>
    <p:extLst>
      <p:ext uri="{BB962C8B-B14F-4D97-AF65-F5344CB8AC3E}">
        <p14:creationId xmlns:p14="http://schemas.microsoft.com/office/powerpoint/2010/main" val="94629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</a:t>
            </a:r>
            <a:r>
              <a:rPr lang="ru-RU" dirty="0" smtClean="0"/>
              <a:t>х </a:t>
            </a:r>
            <a:r>
              <a:rPr lang="ru-RU" dirty="0"/>
              <a:t>выпускают серийно очень многие лидеры </a:t>
            </a:r>
            <a:r>
              <a:rPr lang="ru-RU" dirty="0" err="1"/>
              <a:t>моторынка</a:t>
            </a:r>
            <a:r>
              <a:rPr lang="ru-RU" dirty="0"/>
              <a:t>, разрабатывая эти мотоциклы с нуля или на базе своих спортивных моделей, добавляя им "городские черты".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примеру добавляются режимы езды (гоночный, обычный, дождь), повышается мощность двигателя на низах, делается более комфортной посадка пилота и пассажира и </a:t>
            </a:r>
            <a:r>
              <a:rPr lang="ru-RU" dirty="0" smtClean="0"/>
              <a:t>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88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u="sng" dirty="0" smtClean="0"/>
          </a:p>
          <a:p>
            <a:pPr marL="0" indent="0" algn="ctr">
              <a:buNone/>
            </a:pPr>
            <a:r>
              <a:rPr lang="ru-RU" sz="4400" b="1" u="sng" dirty="0" smtClean="0"/>
              <a:t>Модели</a:t>
            </a:r>
            <a:r>
              <a:rPr lang="en-US" sz="4400" b="1" u="sng" dirty="0"/>
              <a:t>: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Aprilia</a:t>
            </a:r>
            <a:r>
              <a:rPr lang="en-US" sz="4400" b="1" dirty="0"/>
              <a:t> </a:t>
            </a:r>
            <a:r>
              <a:rPr lang="en-US" sz="4400" b="1" dirty="0" err="1"/>
              <a:t>Tuono</a:t>
            </a:r>
            <a:r>
              <a:rPr lang="en-US" sz="4400" b="1" dirty="0"/>
              <a:t> V4 R APRC, Ducati </a:t>
            </a:r>
            <a:r>
              <a:rPr lang="en-US" sz="4400" b="1" dirty="0" err="1"/>
              <a:t>Streetfighter</a:t>
            </a:r>
            <a:r>
              <a:rPr lang="en-US" sz="4400" b="1" dirty="0"/>
              <a:t> ...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1971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92242"/>
            <a:ext cx="4536504" cy="379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2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Данное учебное пособие предназначено для использования в качестве ознакомительного материала перед изучением раздела «Устройство мотоцикла».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96" y="1976202"/>
            <a:ext cx="5017984" cy="375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60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ТУРИСТИЧЕСКИЕ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3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Туристические мотоциклы подразделяются на следующие подклассы:</a:t>
            </a:r>
          </a:p>
          <a:p>
            <a:pPr>
              <a:buFontTx/>
              <a:buChar char="-"/>
            </a:pPr>
            <a:r>
              <a:rPr lang="ru-RU" sz="3600" dirty="0" smtClean="0"/>
              <a:t>Классические туристы;</a:t>
            </a:r>
          </a:p>
          <a:p>
            <a:pPr>
              <a:buFontTx/>
              <a:buChar char="-"/>
            </a:pPr>
            <a:r>
              <a:rPr lang="ru-RU" sz="3600" dirty="0" smtClean="0"/>
              <a:t>Спорт-туристы;</a:t>
            </a:r>
          </a:p>
          <a:p>
            <a:pPr>
              <a:buFontTx/>
              <a:buChar char="-"/>
            </a:pPr>
            <a:r>
              <a:rPr lang="ru-RU" sz="3600" dirty="0" smtClean="0"/>
              <a:t>Люкс-туристы.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1010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dirty="0" smtClean="0"/>
              <a:t>КЛАССИЧЕСКИЕ ТУРИСТЫ</a:t>
            </a:r>
          </a:p>
          <a:p>
            <a:pPr marL="0" indent="0" algn="just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800" dirty="0"/>
              <a:t>Типичные классики, которые удобно использовать для долгой езды по трассе, либо доработанные для этого классики, путём добавления нормального ветрового стекла, кофр и некоторых доработок ходовой системы, либо изначально позиционируемые для езды по трассе модели. В общем - если назвать классический мотоцикл туристическим - большой ошибки не будет.</a:t>
            </a:r>
            <a:br>
              <a:rPr lang="ru-RU" sz="2800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5731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u="sng" dirty="0"/>
              <a:t>Модели: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BMW F 800 ST, </a:t>
            </a:r>
            <a:r>
              <a:rPr lang="ru-RU" sz="4000" b="1" dirty="0" err="1"/>
              <a:t>Suzuki</a:t>
            </a:r>
            <a:r>
              <a:rPr lang="ru-RU" sz="4000" b="1" dirty="0"/>
              <a:t> V-</a:t>
            </a:r>
            <a:r>
              <a:rPr lang="ru-RU" sz="4000" b="1" dirty="0" err="1"/>
              <a:t>Strom</a:t>
            </a:r>
            <a:r>
              <a:rPr lang="ru-RU" sz="4000" b="1" dirty="0"/>
              <a:t> 1000, </a:t>
            </a:r>
            <a:r>
              <a:rPr lang="ru-RU" sz="4000" b="1" dirty="0" err="1"/>
              <a:t>Honda</a:t>
            </a:r>
            <a:r>
              <a:rPr lang="ru-RU" sz="4000" b="1" dirty="0"/>
              <a:t> ST1300A</a:t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9030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78231"/>
            <a:ext cx="5544616" cy="35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021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633283" cy="34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22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СПОРТ-ТУРИСТЫ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модели переходные между классами </a:t>
            </a:r>
            <a:r>
              <a:rPr lang="ru-RU" dirty="0" smtClean="0"/>
              <a:t>спортивных мотоциклов </a:t>
            </a:r>
            <a:r>
              <a:rPr lang="ru-RU" dirty="0"/>
              <a:t>и классических туристов. Удобный и легко управляемый спортивный мотоцикл - пожалуй лучшее решение для максималистов. Такие мотоциклы покупать гораздо лучше, чем обычные спортивные, поскольку это удобнее, </a:t>
            </a:r>
            <a:r>
              <a:rPr lang="ru-RU" dirty="0" err="1"/>
              <a:t>универсальнее</a:t>
            </a:r>
            <a:r>
              <a:rPr lang="ru-RU" dirty="0"/>
              <a:t> и безопаснее. Если цель чистокровного спорта - предоставить максимум на гоночном треке, то спорт-туриста - максимум (в разумных пределах) в повседневной жизни.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1816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u="sng" dirty="0"/>
              <a:t>Модели: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Kawasaki</a:t>
            </a:r>
            <a:r>
              <a:rPr lang="ru-RU" sz="4400" b="1" dirty="0"/>
              <a:t> ZZR 1400, </a:t>
            </a:r>
            <a:r>
              <a:rPr lang="ru-RU" sz="4400" b="1" dirty="0" err="1"/>
              <a:t>Honda</a:t>
            </a:r>
            <a:r>
              <a:rPr lang="ru-RU" sz="4400" b="1" dirty="0"/>
              <a:t> VRF, </a:t>
            </a:r>
            <a:r>
              <a:rPr lang="ru-RU" sz="4400" b="1" dirty="0" err="1"/>
              <a:t>Yamaha</a:t>
            </a:r>
            <a:r>
              <a:rPr lang="ru-RU" sz="4400" b="1" dirty="0"/>
              <a:t> FJR1300A, </a:t>
            </a:r>
            <a:r>
              <a:rPr lang="ru-RU" sz="4400" b="1" dirty="0" err="1"/>
              <a:t>Kawasaki</a:t>
            </a:r>
            <a:r>
              <a:rPr lang="ru-RU" sz="4400" b="1" dirty="0"/>
              <a:t> 1400 GTR, </a:t>
            </a:r>
            <a:r>
              <a:rPr lang="ru-RU" sz="4400" b="1" dirty="0" err="1"/>
              <a:t>Suzuki</a:t>
            </a:r>
            <a:r>
              <a:rPr lang="ru-RU" sz="4400" b="1" dirty="0"/>
              <a:t> GSX1250FA</a:t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16216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1060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1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</a:t>
            </a:r>
            <a:r>
              <a:rPr lang="ru-RU" sz="2000" b="1" dirty="0" smtClean="0">
                <a:solidFill>
                  <a:srgbClr val="00B050"/>
                </a:solidFill>
              </a:rPr>
              <a:t>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/>
          <a:lstStyle/>
          <a:p>
            <a:r>
              <a:rPr lang="ru-RU" dirty="0" smtClean="0"/>
              <a:t>Современные мотоциклы делятся на следующие типы:</a:t>
            </a:r>
          </a:p>
          <a:p>
            <a:r>
              <a:rPr lang="ru-RU" dirty="0" smtClean="0"/>
              <a:t>Спортивные мотоциклы;</a:t>
            </a:r>
          </a:p>
          <a:p>
            <a:r>
              <a:rPr lang="ru-RU" dirty="0" smtClean="0"/>
              <a:t>Классические мотоциклы;</a:t>
            </a:r>
          </a:p>
          <a:p>
            <a:r>
              <a:rPr lang="ru-RU" dirty="0" err="1" smtClean="0"/>
              <a:t>Найкеды</a:t>
            </a:r>
            <a:r>
              <a:rPr lang="ru-RU" dirty="0" smtClean="0"/>
              <a:t> (</a:t>
            </a:r>
            <a:r>
              <a:rPr lang="ru-RU" dirty="0" err="1" smtClean="0"/>
              <a:t>стритфайтеры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Туристические;</a:t>
            </a:r>
          </a:p>
          <a:p>
            <a:r>
              <a:rPr lang="ru-RU" dirty="0" err="1" smtClean="0"/>
              <a:t>Чопперы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Круизеры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Эндуро</a:t>
            </a:r>
            <a:r>
              <a:rPr lang="ru-RU" dirty="0" smtClean="0"/>
              <a:t> (кроссовые мотоциклы).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762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90" y="1988840"/>
            <a:ext cx="47822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ЛЮКС-ТУРИСТЫ</a:t>
            </a:r>
          </a:p>
          <a:p>
            <a:pPr marL="0" indent="0">
              <a:buNone/>
            </a:pPr>
            <a:r>
              <a:rPr lang="ru-RU" dirty="0"/>
              <a:t>Этот подкласс туристов зачастую считают единственными истинными туристическими мотоциклами. Хотя, когда речь заходит о конкретных моделях - часто их относят к </a:t>
            </a:r>
            <a:r>
              <a:rPr lang="ru-RU" dirty="0" err="1"/>
              <a:t>круизёрам</a:t>
            </a:r>
            <a:r>
              <a:rPr lang="ru-RU" dirty="0"/>
              <a:t>. Вообще, чётких границ между </a:t>
            </a:r>
            <a:r>
              <a:rPr lang="ru-RU" dirty="0" err="1"/>
              <a:t>круизёрами</a:t>
            </a:r>
            <a:r>
              <a:rPr lang="ru-RU" dirty="0"/>
              <a:t> и люксовыми туристами нет. Сами производители на своих официальных сайтах относят эти конкурентные модели из этого сегмента к разным классам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 люксах собраны все возможные приспособления и технологии для комфортной поездки на дальние дистанции.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2609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u="sng" dirty="0"/>
              <a:t>Модели: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Honda</a:t>
            </a:r>
            <a:r>
              <a:rPr lang="ru-RU" sz="4400" b="1" dirty="0"/>
              <a:t> </a:t>
            </a:r>
            <a:r>
              <a:rPr lang="ru-RU" sz="4400" b="1" dirty="0" err="1"/>
              <a:t>Gold</a:t>
            </a:r>
            <a:r>
              <a:rPr lang="ru-RU" sz="4400" b="1" dirty="0"/>
              <a:t> </a:t>
            </a:r>
            <a:r>
              <a:rPr lang="ru-RU" sz="4400" b="1" dirty="0" err="1"/>
              <a:t>Wing</a:t>
            </a:r>
            <a:r>
              <a:rPr lang="ru-RU" sz="4400" b="1" dirty="0"/>
              <a:t>, BMW K1600, </a:t>
            </a:r>
            <a:r>
              <a:rPr lang="ru-RU" sz="4400" b="1" dirty="0" err="1"/>
              <a:t>Suzuki</a:t>
            </a:r>
            <a:r>
              <a:rPr lang="ru-RU" sz="4400" b="1" dirty="0"/>
              <a:t> GV 1400LX </a:t>
            </a:r>
            <a:r>
              <a:rPr lang="ru-RU" sz="4400" b="1" dirty="0" err="1"/>
              <a:t>Cavalcade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0641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2289"/>
            <a:ext cx="4968551" cy="372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92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9767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42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ЧОППЕРЫ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Часто </a:t>
            </a:r>
            <a:r>
              <a:rPr lang="ru-RU" dirty="0" err="1"/>
              <a:t>потуют</a:t>
            </a:r>
            <a:r>
              <a:rPr lang="ru-RU" dirty="0"/>
              <a:t> с </a:t>
            </a:r>
            <a:r>
              <a:rPr lang="ru-RU" dirty="0" err="1"/>
              <a:t>круизёрами</a:t>
            </a:r>
            <a:r>
              <a:rPr lang="ru-RU" dirty="0"/>
              <a:t>, хотя и совсем напрасно. Общего у них кроме громоздкой и тяжёлой конструкции, ничего </a:t>
            </a:r>
            <a:r>
              <a:rPr lang="ru-RU" dirty="0" smtClean="0"/>
              <a:t>нет.</a:t>
            </a:r>
          </a:p>
          <a:p>
            <a:r>
              <a:rPr lang="ru-RU" dirty="0" err="1" smtClean="0"/>
              <a:t>Чопперы</a:t>
            </a:r>
            <a:r>
              <a:rPr lang="ru-RU" dirty="0" smtClean="0"/>
              <a:t> </a:t>
            </a:r>
            <a:r>
              <a:rPr lang="ru-RU" dirty="0"/>
              <a:t>созданы для того, что бы выехать "в люди" один-два раза в месяц и обратить на себя внимание всех, мимо кого проезжаешь, а </a:t>
            </a:r>
            <a:r>
              <a:rPr lang="ru-RU" dirty="0" err="1"/>
              <a:t>круизёры</a:t>
            </a:r>
            <a:r>
              <a:rPr lang="ru-RU" dirty="0"/>
              <a:t> - с точностью до </a:t>
            </a:r>
            <a:r>
              <a:rPr lang="ru-RU" dirty="0" smtClean="0"/>
              <a:t>наоборот.</a:t>
            </a:r>
          </a:p>
          <a:p>
            <a:r>
              <a:rPr lang="ru-RU" dirty="0" smtClean="0"/>
              <a:t>Дальнейшее </a:t>
            </a:r>
            <a:r>
              <a:rPr lang="ru-RU" dirty="0"/>
              <a:t>деление </a:t>
            </a:r>
            <a:r>
              <a:rPr lang="ru-RU" dirty="0" err="1"/>
              <a:t>чопперов</a:t>
            </a:r>
            <a:r>
              <a:rPr lang="ru-RU" dirty="0"/>
              <a:t> достаточно условное.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54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КАСТОМЫ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Кастом</a:t>
            </a:r>
            <a:r>
              <a:rPr lang="ru-RU" dirty="0"/>
              <a:t> </a:t>
            </a:r>
            <a:r>
              <a:rPr lang="ru-RU" dirty="0" err="1"/>
              <a:t>чопперы</a:t>
            </a:r>
            <a:r>
              <a:rPr lang="ru-RU" dirty="0"/>
              <a:t> - это мотоциклы сделанные самостоятельно или в небольших гаражах из других тяжёлых мотоциклов. У нас часто донорами становятся старые </a:t>
            </a:r>
            <a:r>
              <a:rPr lang="ru-RU" dirty="0" err="1"/>
              <a:t>Днепры</a:t>
            </a:r>
            <a:r>
              <a:rPr lang="ru-RU" dirty="0"/>
              <a:t> и </a:t>
            </a:r>
            <a:r>
              <a:rPr lang="ru-RU" dirty="0" err="1"/>
              <a:t>Уралы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946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СЕРИЙНЫЕ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Сегодня </a:t>
            </a:r>
            <a:r>
              <a:rPr lang="ru-RU" dirty="0" err="1"/>
              <a:t>чопперы</a:t>
            </a:r>
            <a:r>
              <a:rPr lang="ru-RU" dirty="0"/>
              <a:t> стали столь популярными, что некоторые мировые гиганты освоили их серийное производство. К примеру, </a:t>
            </a:r>
            <a:r>
              <a:rPr lang="ru-RU" dirty="0" err="1"/>
              <a:t>Honda</a:t>
            </a:r>
            <a:r>
              <a:rPr lang="ru-RU" dirty="0"/>
              <a:t> VT - чистокровный серийный </a:t>
            </a:r>
            <a:r>
              <a:rPr lang="ru-RU" dirty="0" err="1"/>
              <a:t>чоппер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4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БОББЕРЫ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понятие вообще является больше народным, чем "научным". </a:t>
            </a:r>
            <a:r>
              <a:rPr lang="ru-RU" dirty="0" err="1" smtClean="0"/>
              <a:t>Боббер</a:t>
            </a:r>
            <a:r>
              <a:rPr lang="ru-RU" dirty="0" smtClean="0"/>
              <a:t> </a:t>
            </a:r>
            <a:r>
              <a:rPr lang="ru-RU" dirty="0"/>
              <a:t>- это мотоцикл с которого поснимали всё лишнее, оставив лишь необходимое для того, что бы он мог ехать. Делают такое обычно самостоятельно. Корни у вопроса растут с тех времён, когда создание бобра было единственной возможностью для гоночного тюнинга повседневного мотоцикла. Им срезали тогда всё что могли - даже тормоз передний убирали... и форсировали </a:t>
            </a:r>
            <a:r>
              <a:rPr lang="ru-RU" dirty="0" smtClean="0"/>
              <a:t>двигатели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58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СПОРТИВНЫЕ МОТОЦИКЛЫ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67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КЛАССИЧЕСКИЕ АМЕРИКАНСКИЕ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Выделение этого подкласса по большей части ошибочно. Это можно делать, только если называть </a:t>
            </a:r>
            <a:r>
              <a:rPr lang="ru-RU" dirty="0" err="1"/>
              <a:t>круизёры</a:t>
            </a:r>
            <a:r>
              <a:rPr lang="ru-RU" dirty="0"/>
              <a:t> </a:t>
            </a:r>
            <a:r>
              <a:rPr lang="ru-RU" dirty="0" err="1"/>
              <a:t>чопперами</a:t>
            </a:r>
            <a:r>
              <a:rPr lang="ru-RU" dirty="0"/>
              <a:t> - тогда </a:t>
            </a:r>
            <a:r>
              <a:rPr lang="ru-RU" dirty="0" err="1"/>
              <a:t>чопперы</a:t>
            </a:r>
            <a:r>
              <a:rPr lang="ru-RU" dirty="0"/>
              <a:t> нужно будет как-то выделять и их называют "классическими американскими </a:t>
            </a:r>
            <a:r>
              <a:rPr lang="ru-RU" dirty="0" err="1"/>
              <a:t>чопперами</a:t>
            </a:r>
            <a:r>
              <a:rPr lang="ru-RU" dirty="0"/>
              <a:t>", мотивируя выделение этого подкласса длинной передней вилкой, высоким и широким рулём, широким задним колесом, </a:t>
            </a:r>
            <a:r>
              <a:rPr lang="ru-RU" dirty="0" smtClean="0"/>
              <a:t>большим </a:t>
            </a:r>
            <a:r>
              <a:rPr lang="ru-RU" dirty="0"/>
              <a:t>по диаметру передним колесом и т.д. Т.е. всем тем, чем мы сегодня выделяем </a:t>
            </a:r>
            <a:r>
              <a:rPr lang="ru-RU" dirty="0" err="1"/>
              <a:t>чопперы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104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u="sng" dirty="0"/>
              <a:t>Модели: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Honda</a:t>
            </a:r>
            <a:r>
              <a:rPr lang="ru-RU" sz="4400" b="1" dirty="0"/>
              <a:t> VT, </a:t>
            </a:r>
            <a:r>
              <a:rPr lang="ru-RU" sz="4400" b="1" dirty="0" err="1"/>
              <a:t>Iron</a:t>
            </a:r>
            <a:r>
              <a:rPr lang="ru-RU" sz="4400" b="1" dirty="0"/>
              <a:t> </a:t>
            </a:r>
            <a:r>
              <a:rPr lang="ru-RU" sz="4400" b="1" dirty="0" err="1"/>
              <a:t>Chopper</a:t>
            </a:r>
            <a:r>
              <a:rPr lang="ru-RU" sz="4400" b="1" dirty="0"/>
              <a:t> и т.д.</a:t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883928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56814"/>
            <a:ext cx="4968552" cy="375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800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44" y="2093815"/>
            <a:ext cx="5154951" cy="34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52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КРУИЗЕРЫ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73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Autofit/>
          </a:bodyPr>
          <a:lstStyle/>
          <a:p>
            <a:r>
              <a:rPr lang="ru-RU" sz="2250" dirty="0"/>
              <a:t>Этот класс мотоциклов часто путается </a:t>
            </a:r>
            <a:r>
              <a:rPr lang="ru-RU" sz="2250" dirty="0" smtClean="0"/>
              <a:t> </a:t>
            </a:r>
            <a:r>
              <a:rPr lang="ru-RU" sz="2250" dirty="0"/>
              <a:t>с туристическим, с </a:t>
            </a:r>
            <a:r>
              <a:rPr lang="ru-RU" sz="2250" dirty="0" err="1"/>
              <a:t>чопперами</a:t>
            </a:r>
            <a:r>
              <a:rPr lang="ru-RU" sz="2250" dirty="0"/>
              <a:t>, с люксовыми </a:t>
            </a:r>
            <a:r>
              <a:rPr lang="ru-RU" sz="2250" dirty="0" smtClean="0"/>
              <a:t>туристами</a:t>
            </a:r>
            <a:r>
              <a:rPr lang="ru-RU" sz="2250" dirty="0"/>
              <a:t>. Однако он настолько большой и однотипный, что заслужил право на самостоятельное существование. </a:t>
            </a:r>
            <a:endParaRPr lang="ru-RU" sz="2250" dirty="0" smtClean="0"/>
          </a:p>
          <a:p>
            <a:r>
              <a:rPr lang="ru-RU" sz="2250" dirty="0" smtClean="0"/>
              <a:t>Мотоциклы </a:t>
            </a:r>
            <a:r>
              <a:rPr lang="ru-RU" sz="2250" dirty="0"/>
              <a:t>этого класса созданы с одной целью - комфортной ездой на большие расстояния. Они не особенно удобны в городе. но за городом они по комфорту уступают только лишь люксовым туристам, при этом они могут превосходить их по ходовым качествам. </a:t>
            </a:r>
            <a:endParaRPr lang="ru-RU" sz="2250" dirty="0" smtClean="0"/>
          </a:p>
          <a:p>
            <a:r>
              <a:rPr lang="ru-RU" sz="2250" dirty="0" smtClean="0"/>
              <a:t>Таким </a:t>
            </a:r>
            <a:r>
              <a:rPr lang="ru-RU" sz="2250" dirty="0"/>
              <a:t>образом, комфорт в долгой поездке, большой вес, и двигатели большого объёма - отличительная черта всех </a:t>
            </a:r>
            <a:r>
              <a:rPr lang="ru-RU" sz="2250" dirty="0" err="1"/>
              <a:t>круизёров</a:t>
            </a:r>
            <a:r>
              <a:rPr lang="ru-RU" sz="2250" dirty="0"/>
              <a:t>. </a:t>
            </a:r>
            <a:endParaRPr lang="ru-RU" sz="2250" dirty="0" smtClean="0"/>
          </a:p>
          <a:p>
            <a:r>
              <a:rPr lang="ru-RU" sz="2250" dirty="0" smtClean="0"/>
              <a:t>Модели </a:t>
            </a:r>
            <a:r>
              <a:rPr lang="ru-RU" sz="2250" dirty="0" err="1"/>
              <a:t>круизёров</a:t>
            </a:r>
            <a:r>
              <a:rPr lang="ru-RU" sz="2250" dirty="0"/>
              <a:t> с мощными двигателями, соответствующим им мощными тормозами и усиленной конструкцией принято называть </a:t>
            </a:r>
            <a:r>
              <a:rPr lang="ru-RU" sz="2250" dirty="0" err="1"/>
              <a:t>пауэр-круизерами</a:t>
            </a:r>
            <a:r>
              <a:rPr lang="ru-RU" sz="2250" dirty="0"/>
              <a:t> (мощными </a:t>
            </a:r>
            <a:r>
              <a:rPr lang="ru-RU" sz="2250" dirty="0" err="1"/>
              <a:t>круизёрами</a:t>
            </a:r>
            <a:r>
              <a:rPr lang="ru-RU" sz="2250" dirty="0"/>
              <a:t>).</a:t>
            </a:r>
            <a:br>
              <a:rPr lang="ru-RU" sz="2250" dirty="0"/>
            </a:br>
            <a:endParaRPr lang="ru-RU" sz="2250" dirty="0"/>
          </a:p>
        </p:txBody>
      </p:sp>
    </p:spTree>
    <p:extLst>
      <p:ext uri="{BB962C8B-B14F-4D97-AF65-F5344CB8AC3E}">
        <p14:creationId xmlns:p14="http://schemas.microsoft.com/office/powerpoint/2010/main" val="2740354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u="sng" dirty="0"/>
              <a:t>Модели: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Kawasaki</a:t>
            </a:r>
            <a:r>
              <a:rPr lang="ru-RU" sz="4400" b="1" dirty="0"/>
              <a:t> VN, </a:t>
            </a:r>
            <a:r>
              <a:rPr lang="ru-RU" sz="4400" b="1" dirty="0" err="1"/>
              <a:t>Honda</a:t>
            </a:r>
            <a:r>
              <a:rPr lang="ru-RU" sz="4400" b="1" dirty="0"/>
              <a:t> </a:t>
            </a:r>
            <a:r>
              <a:rPr lang="ru-RU" sz="4400" b="1" dirty="0" err="1"/>
              <a:t>Shadow</a:t>
            </a:r>
            <a:r>
              <a:rPr lang="ru-RU" sz="4400" b="1" dirty="0"/>
              <a:t>, большинство моделей </a:t>
            </a:r>
            <a:r>
              <a:rPr lang="ru-RU" sz="4400" b="1" dirty="0" err="1"/>
              <a:t>Harley-davidson</a:t>
            </a:r>
            <a:r>
              <a:rPr lang="ru-RU" sz="4400" b="1" dirty="0"/>
              <a:t>, все модели </a:t>
            </a:r>
            <a:r>
              <a:rPr lang="ru-RU" sz="4400" b="1" dirty="0" err="1"/>
              <a:t>Yamaha</a:t>
            </a:r>
            <a:r>
              <a:rPr lang="ru-RU" sz="4400" b="1" dirty="0"/>
              <a:t> XV и XVS, </a:t>
            </a:r>
            <a:r>
              <a:rPr lang="ru-RU" sz="4400" b="1" dirty="0" err="1"/>
              <a:t>Suzuki</a:t>
            </a:r>
            <a:r>
              <a:rPr lang="ru-RU" sz="4400" b="1" dirty="0"/>
              <a:t> </a:t>
            </a:r>
            <a:r>
              <a:rPr lang="ru-RU" sz="4400" b="1" dirty="0" err="1"/>
              <a:t>Boulevard</a:t>
            </a:r>
            <a:r>
              <a:rPr lang="ru-RU" sz="4400" b="1" dirty="0"/>
              <a:t> ...</a:t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16059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1355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23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71" y="2245770"/>
            <a:ext cx="4177069" cy="31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803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18" y="2276872"/>
            <a:ext cx="50752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12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</a:t>
            </a:r>
            <a:r>
              <a:rPr lang="ru-RU" sz="2000" b="1" dirty="0" smtClean="0">
                <a:solidFill>
                  <a:srgbClr val="00B050"/>
                </a:solidFill>
              </a:rPr>
              <a:t>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3300" dirty="0" smtClean="0"/>
              <a:t>Отличительные </a:t>
            </a:r>
            <a:r>
              <a:rPr lang="ru-RU" sz="3300" dirty="0"/>
              <a:t>черты спортивных мотоциклов: </a:t>
            </a:r>
            <a:endParaRPr lang="ru-RU" sz="3300" dirty="0" smtClean="0"/>
          </a:p>
          <a:p>
            <a:r>
              <a:rPr lang="ru-RU" sz="3300" dirty="0" smtClean="0"/>
              <a:t>минимальный </a:t>
            </a:r>
            <a:r>
              <a:rPr lang="ru-RU" sz="3300" dirty="0"/>
              <a:t>вес, </a:t>
            </a:r>
            <a:endParaRPr lang="ru-RU" sz="3300" dirty="0" smtClean="0"/>
          </a:p>
          <a:p>
            <a:r>
              <a:rPr lang="ru-RU" sz="3300" dirty="0" smtClean="0"/>
              <a:t>высокая </a:t>
            </a:r>
            <a:r>
              <a:rPr lang="ru-RU" sz="3300" dirty="0"/>
              <a:t>мощность в высоком диапазоне </a:t>
            </a:r>
            <a:r>
              <a:rPr lang="ru-RU" sz="3300" dirty="0" smtClean="0"/>
              <a:t>оборотов</a:t>
            </a:r>
          </a:p>
          <a:p>
            <a:r>
              <a:rPr lang="ru-RU" sz="3300" dirty="0" smtClean="0"/>
              <a:t>оптимальная </a:t>
            </a:r>
            <a:r>
              <a:rPr lang="ru-RU" sz="3300" dirty="0"/>
              <a:t>аэродинамика для скоростной езды. </a:t>
            </a:r>
          </a:p>
          <a:p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Внешне </a:t>
            </a:r>
            <a:r>
              <a:rPr lang="ru-RU" sz="3300" dirty="0"/>
              <a:t>всё это проявляется в эмбриональной, неудобной посадке пилота, за счёт низкого руля, вынесенных назад и приподнятых подножек, в специальной форме мотоцикла и в пластике для улучшенной обтекаемости</a:t>
            </a:r>
            <a:r>
              <a:rPr lang="ru-RU" sz="3300" dirty="0" smtClean="0"/>
              <a:t>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519010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ЭНДУРО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(КРОССОВЫЕ МОТОЦИКЛЫ)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383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ЭНДУРО ТУРИСТИЧЕСКИЕ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Эти </a:t>
            </a:r>
            <a:r>
              <a:rPr lang="ru-RU" dirty="0" err="1"/>
              <a:t>эндуро</a:t>
            </a:r>
            <a:r>
              <a:rPr lang="ru-RU" dirty="0"/>
              <a:t> совсем не маленькие по объёму двигателя. Они созданы с целью обеспечения более-менее комфортной долгой поездки по пересечённой местности, к примеру для ралли "Париж-Дакар". Обычно оснащаются вместительным бензобаком, ветровым стеклом, массивным передним щитком и пластиковым обвесом. В управлении проигрывают кроссам.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681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ЭНДУРО ПАРКЕТНЫЕ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Этот подкласс с </a:t>
            </a:r>
            <a:r>
              <a:rPr lang="ru-RU" dirty="0" err="1"/>
              <a:t>эндуро</a:t>
            </a:r>
            <a:r>
              <a:rPr lang="ru-RU" dirty="0"/>
              <a:t> имеет минимум общего. Он создан для гражданского использования, хотя и остаётся </a:t>
            </a:r>
            <a:r>
              <a:rPr lang="ru-RU" dirty="0" err="1"/>
              <a:t>эндуро</a:t>
            </a:r>
            <a:r>
              <a:rPr lang="ru-RU" dirty="0"/>
              <a:t> по внешности и проходимости. </a:t>
            </a:r>
            <a:r>
              <a:rPr lang="ru-RU" dirty="0" smtClean="0"/>
              <a:t>Ещё большие </a:t>
            </a:r>
            <a:r>
              <a:rPr lang="ru-RU" dirty="0"/>
              <a:t>объёмы двигателя, больший вес </a:t>
            </a:r>
            <a:r>
              <a:rPr lang="ru-RU" dirty="0" smtClean="0"/>
              <a:t>мотоцикла</a:t>
            </a:r>
            <a:r>
              <a:rPr lang="ru-RU" dirty="0"/>
              <a:t>, большее ветровое стекло, большее сидение - всё это шаг сторону классических мотоциклов. Однако, внешне с обычными мотоциклами не спутаешь.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860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КРОССОВЫЕ МОТОЦИКЛЫ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качестве средства передвижения использовать нельзя, поскольку мотоцикл не оснащается элементарными световыми приборами. Его основное предназначение - спорт, соревнования, прыжки и сомнительное "удовольствие" от поездок по бездорожью. (Если на кроссовый мотоцикл вешается минимально-необходимое для гражданского использования, то его уже относят к другому классу - </a:t>
            </a:r>
            <a:r>
              <a:rPr lang="ru-RU" dirty="0" err="1"/>
              <a:t>хард-эндуро</a:t>
            </a:r>
            <a:r>
              <a:rPr lang="ru-RU" dirty="0"/>
              <a:t>.)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061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МОТАРДЫ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тип экстремального городского </a:t>
            </a:r>
            <a:r>
              <a:rPr lang="ru-RU" dirty="0" err="1"/>
              <a:t>эндуро</a:t>
            </a:r>
            <a:r>
              <a:rPr lang="ru-RU" dirty="0"/>
              <a:t>, созданного для езды в городе по </a:t>
            </a:r>
            <a:r>
              <a:rPr lang="ru-RU" dirty="0" err="1"/>
              <a:t>бардюрам</a:t>
            </a:r>
            <a:r>
              <a:rPr lang="ru-RU" dirty="0"/>
              <a:t> и лестницам. В этом ему помогают тормоза и колёса как у </a:t>
            </a:r>
            <a:r>
              <a:rPr lang="ru-RU" dirty="0" err="1"/>
              <a:t>спортбайков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03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u="sng" dirty="0" smtClean="0"/>
          </a:p>
          <a:p>
            <a:pPr marL="0" indent="0" algn="ctr">
              <a:buNone/>
            </a:pPr>
            <a:r>
              <a:rPr lang="ru-RU" sz="4400" b="1" u="sng" dirty="0" smtClean="0"/>
              <a:t>Модели</a:t>
            </a:r>
            <a:r>
              <a:rPr lang="ru-RU" sz="4400" b="1" u="sng" dirty="0"/>
              <a:t>: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Honda</a:t>
            </a:r>
            <a:r>
              <a:rPr lang="ru-RU" sz="4400" b="1" dirty="0"/>
              <a:t> CRF 450, </a:t>
            </a:r>
            <a:r>
              <a:rPr lang="ru-RU" sz="4400" b="1" dirty="0" err="1"/>
              <a:t>Suzuki</a:t>
            </a:r>
            <a:r>
              <a:rPr lang="ru-RU" sz="4400" b="1" dirty="0"/>
              <a:t> RMZ 450, </a:t>
            </a:r>
            <a:r>
              <a:rPr lang="ru-RU" sz="4400" b="1" dirty="0" err="1"/>
              <a:t>Yamaha</a:t>
            </a:r>
            <a:r>
              <a:rPr lang="ru-RU" sz="4400" b="1" dirty="0"/>
              <a:t> XT 660, </a:t>
            </a:r>
            <a:r>
              <a:rPr lang="ru-RU" sz="4400" b="1" dirty="0" err="1"/>
              <a:t>Suzuki</a:t>
            </a:r>
            <a:r>
              <a:rPr lang="ru-RU" sz="4400" b="1" dirty="0"/>
              <a:t> DRZ 400, </a:t>
            </a:r>
            <a:r>
              <a:rPr lang="ru-RU" sz="4400" b="1" dirty="0" err="1"/>
              <a:t>Honda</a:t>
            </a:r>
            <a:r>
              <a:rPr lang="ru-RU" sz="4400" b="1" dirty="0"/>
              <a:t> </a:t>
            </a:r>
            <a:r>
              <a:rPr lang="ru-RU" sz="4400" b="1" dirty="0" err="1"/>
              <a:t>Africa</a:t>
            </a:r>
            <a:r>
              <a:rPr lang="ru-RU" sz="4400" b="1" dirty="0"/>
              <a:t> </a:t>
            </a:r>
            <a:r>
              <a:rPr lang="ru-RU" sz="4400" b="1" dirty="0" err="1"/>
              <a:t>Twin</a:t>
            </a:r>
            <a:r>
              <a:rPr lang="ru-RU" sz="4400" b="1" dirty="0"/>
              <a:t>, </a:t>
            </a:r>
            <a:r>
              <a:rPr lang="ru-RU" sz="4400" b="1" dirty="0" err="1"/>
              <a:t>Suzuki</a:t>
            </a:r>
            <a:r>
              <a:rPr lang="ru-RU" sz="4400" b="1" dirty="0"/>
              <a:t> DRZ 400 SM, </a:t>
            </a:r>
            <a:r>
              <a:rPr lang="ru-RU" sz="4400" b="1" dirty="0" err="1"/>
              <a:t>Irbis</a:t>
            </a:r>
            <a:r>
              <a:rPr lang="ru-RU" sz="4400" b="1" dirty="0"/>
              <a:t> TTR 125</a:t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781935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17" y="2132856"/>
            <a:ext cx="497675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90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74356"/>
            <a:ext cx="4536503" cy="36059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56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</a:t>
            </a:r>
            <a:r>
              <a:rPr lang="ru-RU" sz="2000" b="1" dirty="0" smtClean="0">
                <a:solidFill>
                  <a:srgbClr val="00B050"/>
                </a:solidFill>
              </a:rPr>
              <a:t>МОТОЦИКЛОВ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Основными недостатками спортивных мотоциклов </a:t>
            </a:r>
            <a:r>
              <a:rPr lang="ru-RU" sz="2800" dirty="0" smtClean="0"/>
              <a:t>являются: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 smtClean="0"/>
              <a:t>неудобная </a:t>
            </a:r>
            <a:r>
              <a:rPr lang="ru-RU" sz="2800" dirty="0"/>
              <a:t>посадка для долгих </a:t>
            </a:r>
            <a:r>
              <a:rPr lang="ru-RU" sz="2800" dirty="0" smtClean="0"/>
              <a:t>поездок;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с</a:t>
            </a:r>
            <a:r>
              <a:rPr lang="ru-RU" sz="2800" dirty="0" smtClean="0"/>
              <a:t>ложность </a:t>
            </a:r>
            <a:r>
              <a:rPr lang="ru-RU" sz="2800" dirty="0"/>
              <a:t>контроля скоростного режима - мотоцикл будет сам подталкивать открутить ручку </a:t>
            </a:r>
            <a:r>
              <a:rPr lang="ru-RU" sz="2800" dirty="0" smtClean="0"/>
              <a:t>газа;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с</a:t>
            </a:r>
            <a:r>
              <a:rPr lang="ru-RU" sz="2800" dirty="0" smtClean="0"/>
              <a:t>лабоватая </a:t>
            </a:r>
            <a:r>
              <a:rPr lang="ru-RU" sz="2800" dirty="0"/>
              <a:t>тяга на низких оборотах - в городе на светофорах можно </a:t>
            </a:r>
            <a:r>
              <a:rPr lang="ru-RU" sz="2800" dirty="0" smtClean="0"/>
              <a:t>проиграть </a:t>
            </a:r>
            <a:r>
              <a:rPr lang="ru-RU" sz="2800" dirty="0" err="1"/>
              <a:t>стритам</a:t>
            </a:r>
            <a:r>
              <a:rPr lang="ru-RU" sz="2800" dirty="0"/>
              <a:t> и </a:t>
            </a:r>
            <a:r>
              <a:rPr lang="ru-RU" sz="2800" dirty="0" err="1" smtClean="0"/>
              <a:t>найкедам</a:t>
            </a:r>
            <a:r>
              <a:rPr lang="ru-RU" sz="2800" dirty="0" smtClean="0"/>
              <a:t>;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н</a:t>
            </a:r>
            <a:r>
              <a:rPr lang="ru-RU" sz="2800" dirty="0" smtClean="0"/>
              <a:t>еобходимость </a:t>
            </a:r>
            <a:r>
              <a:rPr lang="ru-RU" sz="2800" dirty="0"/>
              <a:t>содержать мотоцикл в идеальном техническом </a:t>
            </a:r>
            <a:r>
              <a:rPr lang="ru-RU" sz="2800" dirty="0" smtClean="0"/>
              <a:t>состоянии.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390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</a:t>
            </a:r>
            <a:r>
              <a:rPr lang="ru-RU" sz="2000" b="1" dirty="0" smtClean="0">
                <a:solidFill>
                  <a:srgbClr val="00B050"/>
                </a:solidFill>
              </a:rPr>
              <a:t>МОТОЦИКЛОВ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endParaRPr lang="ru-RU" u="sng" dirty="0" smtClean="0"/>
          </a:p>
          <a:p>
            <a:pPr marL="0" indent="0" algn="ctr">
              <a:buNone/>
            </a:pPr>
            <a:endParaRPr lang="ru-RU" u="sng" dirty="0"/>
          </a:p>
          <a:p>
            <a:pPr marL="0" indent="0" algn="ctr">
              <a:buNone/>
            </a:pPr>
            <a:r>
              <a:rPr lang="ru-RU" sz="4400" b="1" u="sng" dirty="0" smtClean="0"/>
              <a:t>Модели</a:t>
            </a:r>
            <a:r>
              <a:rPr lang="ru-RU" sz="4400" b="1" u="sng" dirty="0"/>
              <a:t>: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err="1"/>
              <a:t>Suzuki</a:t>
            </a:r>
            <a:r>
              <a:rPr lang="ru-RU" sz="4400" b="1" dirty="0"/>
              <a:t> GSX-R600, APRILIA RSV4, </a:t>
            </a:r>
            <a:r>
              <a:rPr lang="ru-RU" sz="4400" b="1" dirty="0" err="1"/>
              <a:t>Kawasaki</a:t>
            </a:r>
            <a:r>
              <a:rPr lang="ru-RU" sz="4400" b="1" dirty="0"/>
              <a:t> ZXR 400 и т.д.</a:t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4310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Полная классификация мотоцикл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4461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5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solidFill>
                  <a:srgbClr val="00B050"/>
                </a:solidFill>
              </a:rPr>
              <a:t>КЛАССИФИКАЦИЯ МОТОЦИКЛОВ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968552" cy="372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7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882</Words>
  <Application>Microsoft Office PowerPoint</Application>
  <PresentationFormat>Экран (4:3)</PresentationFormat>
  <Paragraphs>167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Федеральное государственное казенное образовательное учреждение Московское Суворовское военное училище</vt:lpstr>
      <vt:lpstr>Презентация PowerPoint</vt:lpstr>
      <vt:lpstr>КЛАССИФИКАЦИЯ МОТОЦИКЛОВ</vt:lpstr>
      <vt:lpstr>КЛАССИФИКАЦИЯ МОТОЦИКЛОВ 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  <vt:lpstr>КЛАССИФИКАЦИЯ МОТОЦИКЛОВ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казенное образовательное учреждение Московское Суворовское военное училище</dc:title>
  <dc:creator>admin</dc:creator>
  <cp:lastModifiedBy>admin</cp:lastModifiedBy>
  <cp:revision>19</cp:revision>
  <dcterms:created xsi:type="dcterms:W3CDTF">2013-04-14T06:05:49Z</dcterms:created>
  <dcterms:modified xsi:type="dcterms:W3CDTF">2014-03-11T17:09:27Z</dcterms:modified>
</cp:coreProperties>
</file>