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-38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FF81-976C-48A4-ACF0-52964B533DAB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0F778-A4A2-43C8-91B4-E197CC8A0B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12904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FF81-976C-48A4-ACF0-52964B533DAB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0F778-A4A2-43C8-91B4-E197CC8A0B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3915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FF81-976C-48A4-ACF0-52964B533DAB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0F778-A4A2-43C8-91B4-E197CC8A0B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8131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FF81-976C-48A4-ACF0-52964B533DAB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0F778-A4A2-43C8-91B4-E197CC8A0B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28977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FF81-976C-48A4-ACF0-52964B533DAB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0F778-A4A2-43C8-91B4-E197CC8A0B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03257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FF81-976C-48A4-ACF0-52964B533DAB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0F778-A4A2-43C8-91B4-E197CC8A0B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01129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FF81-976C-48A4-ACF0-52964B533DAB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0F778-A4A2-43C8-91B4-E197CC8A0B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710209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FF81-976C-48A4-ACF0-52964B533DAB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0F778-A4A2-43C8-91B4-E197CC8A0B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05285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FF81-976C-48A4-ACF0-52964B533DAB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0F778-A4A2-43C8-91B4-E197CC8A0B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8530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FF81-976C-48A4-ACF0-52964B533DAB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0F778-A4A2-43C8-91B4-E197CC8A0B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2987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FF81-976C-48A4-ACF0-52964B533DAB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0F778-A4A2-43C8-91B4-E197CC8A0B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9471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FF81-976C-48A4-ACF0-52964B533DAB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0F778-A4A2-43C8-91B4-E197CC8A0B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0975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FF81-976C-48A4-ACF0-52964B533DAB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0F778-A4A2-43C8-91B4-E197CC8A0B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356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FF81-976C-48A4-ACF0-52964B533DAB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0F778-A4A2-43C8-91B4-E197CC8A0B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01705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FF81-976C-48A4-ACF0-52964B533DAB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0F778-A4A2-43C8-91B4-E197CC8A0B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21373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FF81-976C-48A4-ACF0-52964B533DAB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0F778-A4A2-43C8-91B4-E197CC8A0B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4289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9FF81-976C-48A4-ACF0-52964B533DAB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FF0F778-A4A2-43C8-91B4-E197CC8A0B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96865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9397" y="656823"/>
            <a:ext cx="9144000" cy="2408349"/>
          </a:xfrm>
        </p:spPr>
        <p:txBody>
          <a:bodyPr/>
          <a:lstStyle/>
          <a:p>
            <a:pPr algn="ctr"/>
            <a:r>
              <a:rPr lang="ru-RU" sz="6000" dirty="0"/>
              <a:t>с</a:t>
            </a:r>
            <a:r>
              <a:rPr lang="ru-RU" sz="6000" dirty="0" smtClean="0"/>
              <a:t>танция </a:t>
            </a:r>
            <a:br>
              <a:rPr lang="ru-RU" sz="6000" dirty="0" smtClean="0"/>
            </a:br>
            <a:r>
              <a:rPr lang="ru-RU" sz="6000" dirty="0" smtClean="0"/>
              <a:t>«ОХ, УЖ ЭТИ РАСТЕНИЯ»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3876542"/>
            <a:ext cx="7766936" cy="245986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ИГРА – ПУТЕШЕСТВИЕ «УДИВИТЕЛЬНЫЙ МИР ПРИРОДЫ»</a:t>
            </a:r>
          </a:p>
          <a:p>
            <a:pPr algn="ctr"/>
            <a:endParaRPr lang="ru-RU" dirty="0"/>
          </a:p>
          <a:p>
            <a:r>
              <a:rPr lang="ru-RU" dirty="0" smtClean="0"/>
              <a:t>Подготовила </a:t>
            </a:r>
          </a:p>
          <a:p>
            <a:r>
              <a:rPr lang="ru-RU" dirty="0" smtClean="0"/>
              <a:t>учитель биологии и химии</a:t>
            </a:r>
          </a:p>
          <a:p>
            <a:r>
              <a:rPr lang="ru-RU" dirty="0" smtClean="0"/>
              <a:t>МОУ «СОШ с. Широкое»</a:t>
            </a:r>
          </a:p>
          <a:p>
            <a:r>
              <a:rPr lang="ru-RU" dirty="0" err="1" smtClean="0"/>
              <a:t>Плуженко</a:t>
            </a:r>
            <a:r>
              <a:rPr lang="ru-RU" dirty="0" smtClean="0"/>
              <a:t> Елена Васильевна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0553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Кустарник от сорока болезней?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8787" y="1930400"/>
            <a:ext cx="5107904" cy="38462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4312" y="4092665"/>
            <a:ext cx="1797080" cy="23855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265" y="1921729"/>
            <a:ext cx="2588587" cy="19317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922057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растение является хищником для насекомых?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3958" y="1800224"/>
            <a:ext cx="3730044" cy="27975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2903" y="4105541"/>
            <a:ext cx="3008961" cy="24799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758" y="1930400"/>
            <a:ext cx="3929906" cy="26673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091847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Дерево – символ нашей Родины.</a:t>
            </a:r>
            <a: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2968" y="1844046"/>
            <a:ext cx="3728100" cy="30756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152" y="1900990"/>
            <a:ext cx="3885130" cy="27404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0741" y="3444747"/>
            <a:ext cx="2399270" cy="3093527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15174852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365" y="609600"/>
            <a:ext cx="9208395" cy="1785870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С каким деревом люди связывают похолодание в мае?</a:t>
            </a:r>
            <a:endParaRPr lang="ru-RU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709" y="2225229"/>
            <a:ext cx="3387092" cy="2552833"/>
          </a:xfrm>
          <a:prstGeom prst="rect">
            <a:avLst/>
          </a:prstGeom>
        </p:spPr>
      </p:pic>
      <p:pic>
        <p:nvPicPr>
          <p:cNvPr id="2050" name="Picture 2" descr="http://im0-tub-ru.yandex.net/i?id=ffab2de06067287c48468d06608b75f0-127-144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283" y="2225228"/>
            <a:ext cx="3403780" cy="25528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7381" y="4148440"/>
            <a:ext cx="2993665" cy="22452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596435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какого дерева делают спички?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8633" y="1871752"/>
            <a:ext cx="3279590" cy="24240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1800224"/>
            <a:ext cx="2615633" cy="24369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3866" y="1891070"/>
            <a:ext cx="1718596" cy="23854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649" y="4674608"/>
            <a:ext cx="2897208" cy="19441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1084" y="4742692"/>
            <a:ext cx="2639767" cy="19175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081963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называется национальный цветок японцев?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9195" y="3757857"/>
            <a:ext cx="4153047" cy="27625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481" y="1467746"/>
            <a:ext cx="2991288" cy="22545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7798" y="1426738"/>
            <a:ext cx="3292569" cy="21950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5228" y="1930400"/>
            <a:ext cx="1790700" cy="14287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1824" y="4002719"/>
            <a:ext cx="3180411" cy="23853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902920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Самое сладкое дерево наших лесов?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3622183"/>
            <a:ext cx="3498763" cy="26240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018" y="1504010"/>
            <a:ext cx="2548340" cy="16988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6398" y="1930400"/>
            <a:ext cx="4910041" cy="36924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502389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5272705" cy="2378299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Кудри в речку опустила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о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чём-то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загрустила.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о чём она грустит,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Никому не говорит.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0039" y="470872"/>
            <a:ext cx="4606073" cy="61472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2" y="3322749"/>
            <a:ext cx="2458253" cy="18436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3686" y="4491908"/>
            <a:ext cx="2356297" cy="17672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43869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Две сестры летом зелены, к осени одна краснеет, а другая чернеет.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3418" y="4160973"/>
            <a:ext cx="2682830" cy="24538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1992863"/>
            <a:ext cx="3030672" cy="19659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8066" y="2335586"/>
            <a:ext cx="4069721" cy="30522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949610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Это растение называют «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кормильцем» Востока.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03" y="2451592"/>
            <a:ext cx="3332883" cy="24996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842" y="2498502"/>
            <a:ext cx="3332882" cy="24996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0799" y="3701423"/>
            <a:ext cx="2093705" cy="28812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39049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77</TotalTime>
  <Words>95</Words>
  <Application>Microsoft Office PowerPoint</Application>
  <PresentationFormat>Произвольный</PresentationFormat>
  <Paragraphs>17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Грань</vt:lpstr>
      <vt:lpstr>станция  «ОХ, УЖ ЭТИ РАСТЕНИЯ»</vt:lpstr>
      <vt:lpstr>Дерево – символ нашей Родины. </vt:lpstr>
      <vt:lpstr>С каким деревом люди связывают похолодание в мае?</vt:lpstr>
      <vt:lpstr>Из какого дерева делают спички? </vt:lpstr>
      <vt:lpstr>Как называется национальный цветок японцев?   </vt:lpstr>
      <vt:lpstr>Самое сладкое дерево наших лесов?</vt:lpstr>
      <vt:lpstr>Кудри в речку опустила И о чём-то загрустила. А о чём она грустит, Никому не говорит. </vt:lpstr>
      <vt:lpstr>Две сестры летом зелены, к осени одна краснеет, а другая чернеет.</vt:lpstr>
      <vt:lpstr>Это растение называют «кормильцем» Востока.</vt:lpstr>
      <vt:lpstr>Кустарник от сорока болезней?</vt:lpstr>
      <vt:lpstr>Это растение является хищником для насекомых?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станция «БОТАНИЧЕСКАЯ»</dc:title>
  <dc:creator>Елена</dc:creator>
  <cp:lastModifiedBy>ВалерияВ</cp:lastModifiedBy>
  <cp:revision>11</cp:revision>
  <dcterms:created xsi:type="dcterms:W3CDTF">2014-11-11T17:39:07Z</dcterms:created>
  <dcterms:modified xsi:type="dcterms:W3CDTF">2014-11-17T17:17:49Z</dcterms:modified>
</cp:coreProperties>
</file>