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8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479010"/>
          </a:xfrm>
        </p:spPr>
        <p:txBody>
          <a:bodyPr/>
          <a:lstStyle/>
          <a:p>
            <a:r>
              <a:rPr lang="ru-RU" sz="4800" dirty="0" smtClean="0"/>
              <a:t>СТАНЦИЯ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«Тёзки животных»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2647076"/>
          </a:xfrm>
        </p:spPr>
        <p:txBody>
          <a:bodyPr>
            <a:normAutofit fontScale="55000" lnSpcReduction="20000"/>
          </a:bodyPr>
          <a:lstStyle/>
          <a:p>
            <a:pPr lvl="0" defTabSz="4572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</a:pPr>
            <a:r>
              <a:rPr lang="ru-RU" sz="4200" dirty="0">
                <a:solidFill>
                  <a:srgbClr val="002060"/>
                </a:solidFill>
                <a:latin typeface="Trebuchet MS" panose="020B0603020202020204"/>
              </a:rPr>
              <a:t>ИГРА – </a:t>
            </a:r>
            <a:r>
              <a:rPr lang="ru-RU" sz="4200" dirty="0" smtClean="0">
                <a:solidFill>
                  <a:srgbClr val="002060"/>
                </a:solidFill>
                <a:latin typeface="Trebuchet MS" panose="020B0603020202020204"/>
              </a:rPr>
              <a:t>ПУТЕШЕСТВИЕ </a:t>
            </a:r>
            <a:r>
              <a:rPr lang="ru-RU" sz="4200" dirty="0">
                <a:solidFill>
                  <a:srgbClr val="002060"/>
                </a:solidFill>
                <a:latin typeface="Trebuchet MS" panose="020B0603020202020204"/>
              </a:rPr>
              <a:t>«УДИВИТЕЛЬНЫЙ МИР ПРИРОДЫ»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</a:pPr>
            <a:endParaRPr lang="ru-RU" sz="4200" dirty="0">
              <a:solidFill>
                <a:srgbClr val="002060"/>
              </a:solidFill>
              <a:latin typeface="Trebuchet MS" panose="020B0603020202020204"/>
            </a:endParaRPr>
          </a:p>
          <a:p>
            <a:pPr lvl="0" algn="r" defTabSz="4572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</a:pPr>
            <a:r>
              <a:rPr lang="ru-RU" sz="4200" dirty="0">
                <a:solidFill>
                  <a:srgbClr val="002060"/>
                </a:solidFill>
                <a:latin typeface="Trebuchet MS" panose="020B0603020202020204"/>
              </a:rPr>
              <a:t>Подготовила </a:t>
            </a:r>
          </a:p>
          <a:p>
            <a:pPr lvl="0" algn="r" defTabSz="4572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</a:pPr>
            <a:r>
              <a:rPr lang="ru-RU" sz="4200" dirty="0">
                <a:solidFill>
                  <a:srgbClr val="002060"/>
                </a:solidFill>
                <a:latin typeface="Trebuchet MS" panose="020B0603020202020204"/>
              </a:rPr>
              <a:t>учитель биологии и химии</a:t>
            </a:r>
          </a:p>
          <a:p>
            <a:pPr lvl="0" algn="r" defTabSz="4572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</a:pPr>
            <a:r>
              <a:rPr lang="ru-RU" sz="4200" dirty="0">
                <a:solidFill>
                  <a:srgbClr val="002060"/>
                </a:solidFill>
                <a:latin typeface="Trebuchet MS" panose="020B0603020202020204"/>
              </a:rPr>
              <a:t>МОУ «СОШ с. Широкое»</a:t>
            </a:r>
          </a:p>
          <a:p>
            <a:pPr lvl="0" algn="r" defTabSz="4572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</a:pPr>
            <a:r>
              <a:rPr lang="ru-RU" sz="4200" dirty="0" err="1">
                <a:solidFill>
                  <a:srgbClr val="002060"/>
                </a:solidFill>
                <a:latin typeface="Trebuchet MS" panose="020B0603020202020204"/>
              </a:rPr>
              <a:t>Плуженко</a:t>
            </a:r>
            <a:r>
              <a:rPr lang="ru-RU" sz="4200" dirty="0">
                <a:solidFill>
                  <a:srgbClr val="002060"/>
                </a:solidFill>
                <a:latin typeface="Trebuchet MS" panose="020B0603020202020204"/>
              </a:rPr>
              <a:t> Елена </a:t>
            </a:r>
            <a:r>
              <a:rPr lang="ru-RU" sz="4200" dirty="0" smtClean="0">
                <a:solidFill>
                  <a:srgbClr val="002060"/>
                </a:solidFill>
                <a:latin typeface="Trebuchet MS" panose="020B0603020202020204"/>
              </a:rPr>
              <a:t>Васильевн</a:t>
            </a:r>
            <a:r>
              <a:rPr lang="ru-RU" sz="4200" dirty="0">
                <a:solidFill>
                  <a:srgbClr val="002060"/>
                </a:solidFill>
                <a:latin typeface="Trebuchet MS" panose="020B0603020202020204"/>
              </a:rPr>
              <a:t>а</a:t>
            </a:r>
            <a:endParaRPr lang="ru-RU" sz="1800" dirty="0">
              <a:solidFill>
                <a:srgbClr val="002060"/>
              </a:solidFill>
              <a:latin typeface="Trebuchet MS" panose="020B0603020202020204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3118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Рыба и спутник Земли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50" y="1837632"/>
            <a:ext cx="6310040" cy="43173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797" y="1837632"/>
            <a:ext cx="5541224" cy="4317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3217" y="2137893"/>
            <a:ext cx="2279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ЛУНА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7384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3000" y="927278"/>
            <a:ext cx="9875520" cy="1038681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Парнокопытное млекопитающее животное и буддийский монах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65" y="1798683"/>
            <a:ext cx="3933692" cy="4626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241" y="1797609"/>
            <a:ext cx="3415689" cy="451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3357" y="5370490"/>
            <a:ext cx="211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ЛАМА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628473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Птица и парусный корабль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232" y="1795923"/>
            <a:ext cx="5246933" cy="38504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80" y="1751526"/>
            <a:ext cx="5169391" cy="39280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6693" y="5950039"/>
            <a:ext cx="4031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ФРЕГАТ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998529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Бабочка и воинское звание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70" y="1661105"/>
            <a:ext cx="5327407" cy="38639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661" y="1674786"/>
            <a:ext cx="1552575" cy="37826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1599" y="1718191"/>
            <a:ext cx="2857500" cy="38036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4727" y="5911403"/>
            <a:ext cx="3322749" cy="540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АДМИРАЛ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952359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Домашнее животное и шахматная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фигура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93" y="1953929"/>
            <a:ext cx="4957460" cy="38663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199" y="1944013"/>
            <a:ext cx="5176983" cy="38882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32264" y="5962918"/>
            <a:ext cx="329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КОНЬ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428328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Птица и каша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36" y="1480176"/>
            <a:ext cx="6280686" cy="45206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919" y="1850050"/>
            <a:ext cx="3922601" cy="34361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55335" y="5808372"/>
            <a:ext cx="3142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ОВСЯНКА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62274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3000" y="609599"/>
            <a:ext cx="9875520" cy="1798749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Утка, гнездившаяся в дуплах и фамилия известного русского писателя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77" y="2065450"/>
            <a:ext cx="5295254" cy="39747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586" y="1949809"/>
            <a:ext cx="3364818" cy="42060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29316" y="6107706"/>
            <a:ext cx="3284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ГОГОЛЬ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360056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3000" y="609599"/>
            <a:ext cx="9875520" cy="1940417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Птица и бывшая денежная единица Италии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142" y="1493946"/>
            <a:ext cx="2464292" cy="47164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17" y="2550016"/>
            <a:ext cx="2867025" cy="3009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811" y="1650476"/>
            <a:ext cx="4115295" cy="22016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5670" y="3938020"/>
            <a:ext cx="3851576" cy="20356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81093" y="5743977"/>
            <a:ext cx="1863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ЛИРА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4085675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Лесной жаворонок и детская игрушка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56" y="1863948"/>
            <a:ext cx="6113006" cy="38156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666" y="1863948"/>
            <a:ext cx="4099778" cy="38156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031" y="5859887"/>
            <a:ext cx="216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ЮЛА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437076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Рыба и город в Липецкой области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72" y="1797607"/>
            <a:ext cx="5752170" cy="25222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631" y="2557645"/>
            <a:ext cx="5268488" cy="3524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5628" y="5486400"/>
            <a:ext cx="2356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ЕЛЕЦ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4068050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Базис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TC103457444[[fn=Основа]]</Template>
  <TotalTime>86</TotalTime>
  <Words>107</Words>
  <Application>Microsoft Office PowerPoint</Application>
  <PresentationFormat>Произвольный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Базис</vt:lpstr>
      <vt:lpstr>СТАНЦИЯ «Тёзки животных»</vt:lpstr>
      <vt:lpstr>1. Птица и парусный корабль </vt:lpstr>
      <vt:lpstr>2. Бабочка и воинское звание </vt:lpstr>
      <vt:lpstr>3. Домашнее животное и шахматная фигура </vt:lpstr>
      <vt:lpstr>4. Птица и каша </vt:lpstr>
      <vt:lpstr>5. Утка, гнездившаяся в дуплах и фамилия известного русского писателя </vt:lpstr>
      <vt:lpstr>6. Птица и бывшая денежная единица Италии </vt:lpstr>
      <vt:lpstr>7. Лесной жаворонок и детская игрушка </vt:lpstr>
      <vt:lpstr>8. Рыба и город в Липецкой области </vt:lpstr>
      <vt:lpstr>9. Рыба и спутник Земли </vt:lpstr>
      <vt:lpstr>10. Парнокопытное млекопитающее животное и буддийский монах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СТАНЦИЯ ЗООЛОГИЧЕСКАЯ</dc:title>
  <dc:creator>Елена</dc:creator>
  <cp:lastModifiedBy>ВалерияВ</cp:lastModifiedBy>
  <cp:revision>12</cp:revision>
  <dcterms:created xsi:type="dcterms:W3CDTF">2014-11-12T04:01:05Z</dcterms:created>
  <dcterms:modified xsi:type="dcterms:W3CDTF">2014-11-17T17:37:51Z</dcterms:modified>
</cp:coreProperties>
</file>