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8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EB0B6-5BA6-4470-9ECD-83991AE2C0E2}" type="doc">
      <dgm:prSet loTypeId="urn:microsoft.com/office/officeart/2005/8/layout/funnel1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5CB44F0-AAA2-4868-BA33-C6323D8ECE77}">
      <dgm:prSet phldrT="[Текст]"/>
      <dgm:spPr/>
      <dgm:t>
        <a:bodyPr/>
        <a:lstStyle/>
        <a:p>
          <a:r>
            <a:rPr lang="ru-RU" b="0" dirty="0" smtClean="0">
              <a:latin typeface="Georgia" pitchFamily="18" charset="0"/>
            </a:rPr>
            <a:t>ЦЕЛИ</a:t>
          </a:r>
          <a:endParaRPr lang="ru-RU" b="0" dirty="0">
            <a:latin typeface="Georgia" pitchFamily="18" charset="0"/>
          </a:endParaRPr>
        </a:p>
      </dgm:t>
    </dgm:pt>
    <dgm:pt modelId="{D068EE95-3843-4ACB-B1F7-C0A7D2F32E38}" type="parTrans" cxnId="{3FA53B92-391B-40FF-83E8-FC23F9F9A00B}">
      <dgm:prSet/>
      <dgm:spPr/>
      <dgm:t>
        <a:bodyPr/>
        <a:lstStyle/>
        <a:p>
          <a:endParaRPr lang="ru-RU"/>
        </a:p>
      </dgm:t>
    </dgm:pt>
    <dgm:pt modelId="{6CA466D4-1630-4ED8-9B0C-7BA5B553D9C6}" type="sibTrans" cxnId="{3FA53B92-391B-40FF-83E8-FC23F9F9A00B}">
      <dgm:prSet/>
      <dgm:spPr/>
      <dgm:t>
        <a:bodyPr/>
        <a:lstStyle/>
        <a:p>
          <a:endParaRPr lang="ru-RU"/>
        </a:p>
      </dgm:t>
    </dgm:pt>
    <dgm:pt modelId="{CAD4792A-E24C-4886-BE32-533803C71CAE}">
      <dgm:prSet phldrT="[Текст]"/>
      <dgm:spPr/>
      <dgm:t>
        <a:bodyPr/>
        <a:lstStyle/>
        <a:p>
          <a:r>
            <a:rPr lang="ru-RU" b="0" dirty="0" smtClean="0">
              <a:latin typeface="Georgia" pitchFamily="18" charset="0"/>
            </a:rPr>
            <a:t>ЗАДАЧИ</a:t>
          </a:r>
          <a:endParaRPr lang="ru-RU" b="0" dirty="0">
            <a:latin typeface="Georgia" pitchFamily="18" charset="0"/>
          </a:endParaRPr>
        </a:p>
      </dgm:t>
    </dgm:pt>
    <dgm:pt modelId="{BA0F304D-4EDD-42F7-A928-606A946C3302}" type="parTrans" cxnId="{559E1B42-565D-45D6-9E0E-DB9C4BF58B9E}">
      <dgm:prSet/>
      <dgm:spPr/>
      <dgm:t>
        <a:bodyPr/>
        <a:lstStyle/>
        <a:p>
          <a:endParaRPr lang="ru-RU"/>
        </a:p>
      </dgm:t>
    </dgm:pt>
    <dgm:pt modelId="{BDE405E1-9390-44B3-92A9-0C67552EC911}" type="sibTrans" cxnId="{559E1B42-565D-45D6-9E0E-DB9C4BF58B9E}">
      <dgm:prSet/>
      <dgm:spPr/>
      <dgm:t>
        <a:bodyPr/>
        <a:lstStyle/>
        <a:p>
          <a:endParaRPr lang="ru-RU"/>
        </a:p>
      </dgm:t>
    </dgm:pt>
    <dgm:pt modelId="{6F936682-015D-4866-80EF-4F86738C4F02}">
      <dgm:prSet phldrT="[Текст]" custT="1"/>
      <dgm:spPr/>
      <dgm:t>
        <a:bodyPr/>
        <a:lstStyle/>
        <a:p>
          <a:r>
            <a:rPr lang="ru-RU" sz="1500" b="0" dirty="0" smtClean="0">
              <a:latin typeface="Georgia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2014-2015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уч.г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38889DF-F3D0-41D3-B5CA-4B9A444A60C6}" type="parTrans" cxnId="{39E08CAA-326E-45FB-B510-E31B93F6A34A}">
      <dgm:prSet/>
      <dgm:spPr/>
      <dgm:t>
        <a:bodyPr/>
        <a:lstStyle/>
        <a:p>
          <a:endParaRPr lang="ru-RU"/>
        </a:p>
      </dgm:t>
    </dgm:pt>
    <dgm:pt modelId="{C4F69505-9780-4183-A47D-E7EF89FA44C2}" type="sibTrans" cxnId="{39E08CAA-326E-45FB-B510-E31B93F6A34A}">
      <dgm:prSet/>
      <dgm:spPr/>
      <dgm:t>
        <a:bodyPr/>
        <a:lstStyle/>
        <a:p>
          <a:endParaRPr lang="ru-RU"/>
        </a:p>
      </dgm:t>
    </dgm:pt>
    <dgm:pt modelId="{38A14BBA-5DFA-423A-9F4D-68FF8B2FA0C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D1C3A40-2000-46E2-A456-7D8394916D16}" type="parTrans" cxnId="{EC4AAC84-704A-4927-B000-6BA951786449}">
      <dgm:prSet/>
      <dgm:spPr/>
      <dgm:t>
        <a:bodyPr/>
        <a:lstStyle/>
        <a:p>
          <a:endParaRPr lang="ru-RU"/>
        </a:p>
      </dgm:t>
    </dgm:pt>
    <dgm:pt modelId="{3A7B74A9-6A89-4D14-91A2-20AE5BA0BD21}" type="sibTrans" cxnId="{EC4AAC84-704A-4927-B000-6BA951786449}">
      <dgm:prSet/>
      <dgm:spPr/>
      <dgm:t>
        <a:bodyPr/>
        <a:lstStyle/>
        <a:p>
          <a:endParaRPr lang="ru-RU"/>
        </a:p>
      </dgm:t>
    </dgm:pt>
    <dgm:pt modelId="{007C111D-481A-4F20-8D57-406E204288E8}" type="pres">
      <dgm:prSet presAssocID="{864EB0B6-5BA6-4470-9ECD-83991AE2C0E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10DE3A-F9E8-4705-994E-91F06EA55DA1}" type="pres">
      <dgm:prSet presAssocID="{864EB0B6-5BA6-4470-9ECD-83991AE2C0E2}" presName="ellipse" presStyleLbl="trBgShp" presStyleIdx="0" presStyleCnt="1"/>
      <dgm:spPr/>
    </dgm:pt>
    <dgm:pt modelId="{33027BA7-CEA6-47CC-913B-BF64B07546CB}" type="pres">
      <dgm:prSet presAssocID="{864EB0B6-5BA6-4470-9ECD-83991AE2C0E2}" presName="arrow1" presStyleLbl="fgShp" presStyleIdx="0" presStyleCnt="1" custFlipVert="1" custFlipHor="1" custScaleX="108576" custScaleY="39749" custLinFactNeighborX="9503" custLinFactNeighborY="-92939"/>
      <dgm:spPr/>
    </dgm:pt>
    <dgm:pt modelId="{946BFDD5-011E-4B73-BFC4-B955A0A75F25}" type="pres">
      <dgm:prSet presAssocID="{864EB0B6-5BA6-4470-9ECD-83991AE2C0E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C9FF3-245A-4A95-B49D-34C0177C147A}" type="pres">
      <dgm:prSet presAssocID="{CAD4792A-E24C-4886-BE32-533803C71CAE}" presName="item1" presStyleLbl="node1" presStyleIdx="0" presStyleCnt="3" custScaleX="13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7FBB-60B5-4B06-8A5A-D0F1826A435F}" type="pres">
      <dgm:prSet presAssocID="{6F936682-015D-4866-80EF-4F86738C4F02}" presName="item2" presStyleLbl="node1" presStyleIdx="1" presStyleCnt="3" custScaleX="13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47802-2F90-47C6-AC0E-05E2FD26571E}" type="pres">
      <dgm:prSet presAssocID="{38A14BBA-5DFA-423A-9F4D-68FF8B2FA0CB}" presName="item3" presStyleLbl="node1" presStyleIdx="2" presStyleCnt="3" custScaleX="13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1D255-CCC3-4326-A23D-AD9FA6D55182}" type="pres">
      <dgm:prSet presAssocID="{864EB0B6-5BA6-4470-9ECD-83991AE2C0E2}" presName="funnel" presStyleLbl="trAlignAcc1" presStyleIdx="0" presStyleCnt="1"/>
      <dgm:spPr/>
    </dgm:pt>
  </dgm:ptLst>
  <dgm:cxnLst>
    <dgm:cxn modelId="{559E1B42-565D-45D6-9E0E-DB9C4BF58B9E}" srcId="{864EB0B6-5BA6-4470-9ECD-83991AE2C0E2}" destId="{CAD4792A-E24C-4886-BE32-533803C71CAE}" srcOrd="1" destOrd="0" parTransId="{BA0F304D-4EDD-42F7-A928-606A946C3302}" sibTransId="{BDE405E1-9390-44B3-92A9-0C67552EC911}"/>
    <dgm:cxn modelId="{EC4AAC84-704A-4927-B000-6BA951786449}" srcId="{864EB0B6-5BA6-4470-9ECD-83991AE2C0E2}" destId="{38A14BBA-5DFA-423A-9F4D-68FF8B2FA0CB}" srcOrd="3" destOrd="0" parTransId="{3D1C3A40-2000-46E2-A456-7D8394916D16}" sibTransId="{3A7B74A9-6A89-4D14-91A2-20AE5BA0BD21}"/>
    <dgm:cxn modelId="{49EE8CD1-1670-447A-8BC6-8534E93D1564}" type="presOf" srcId="{CAD4792A-E24C-4886-BE32-533803C71CAE}" destId="{BB6A7FBB-60B5-4B06-8A5A-D0F1826A435F}" srcOrd="0" destOrd="0" presId="urn:microsoft.com/office/officeart/2005/8/layout/funnel1"/>
    <dgm:cxn modelId="{E99B5515-FB31-47BC-B867-26D54EF01C6C}" type="presOf" srcId="{38A14BBA-5DFA-423A-9F4D-68FF8B2FA0CB}" destId="{946BFDD5-011E-4B73-BFC4-B955A0A75F25}" srcOrd="0" destOrd="0" presId="urn:microsoft.com/office/officeart/2005/8/layout/funnel1"/>
    <dgm:cxn modelId="{39E08CAA-326E-45FB-B510-E31B93F6A34A}" srcId="{864EB0B6-5BA6-4470-9ECD-83991AE2C0E2}" destId="{6F936682-015D-4866-80EF-4F86738C4F02}" srcOrd="2" destOrd="0" parTransId="{638889DF-F3D0-41D3-B5CA-4B9A444A60C6}" sibTransId="{C4F69505-9780-4183-A47D-E7EF89FA44C2}"/>
    <dgm:cxn modelId="{AEC26711-61BC-438E-A9A4-A34BC1858D93}" type="presOf" srcId="{F5CB44F0-AAA2-4868-BA33-C6323D8ECE77}" destId="{43947802-2F90-47C6-AC0E-05E2FD26571E}" srcOrd="0" destOrd="0" presId="urn:microsoft.com/office/officeart/2005/8/layout/funnel1"/>
    <dgm:cxn modelId="{3FA53B92-391B-40FF-83E8-FC23F9F9A00B}" srcId="{864EB0B6-5BA6-4470-9ECD-83991AE2C0E2}" destId="{F5CB44F0-AAA2-4868-BA33-C6323D8ECE77}" srcOrd="0" destOrd="0" parTransId="{D068EE95-3843-4ACB-B1F7-C0A7D2F32E38}" sibTransId="{6CA466D4-1630-4ED8-9B0C-7BA5B553D9C6}"/>
    <dgm:cxn modelId="{B7436451-5724-4A3D-8B5F-B35F7FA8242A}" type="presOf" srcId="{864EB0B6-5BA6-4470-9ECD-83991AE2C0E2}" destId="{007C111D-481A-4F20-8D57-406E204288E8}" srcOrd="0" destOrd="0" presId="urn:microsoft.com/office/officeart/2005/8/layout/funnel1"/>
    <dgm:cxn modelId="{CF8F8212-E700-441A-A631-28D8BD6FE92A}" type="presOf" srcId="{6F936682-015D-4866-80EF-4F86738C4F02}" destId="{BA4C9FF3-245A-4A95-B49D-34C0177C147A}" srcOrd="0" destOrd="0" presId="urn:microsoft.com/office/officeart/2005/8/layout/funnel1"/>
    <dgm:cxn modelId="{D13343D5-63B3-48B3-A798-ACE9D2527283}" type="presParOf" srcId="{007C111D-481A-4F20-8D57-406E204288E8}" destId="{5C10DE3A-F9E8-4705-994E-91F06EA55DA1}" srcOrd="0" destOrd="0" presId="urn:microsoft.com/office/officeart/2005/8/layout/funnel1"/>
    <dgm:cxn modelId="{4F709D85-16C6-4A9D-8616-FFB9FF656E70}" type="presParOf" srcId="{007C111D-481A-4F20-8D57-406E204288E8}" destId="{33027BA7-CEA6-47CC-913B-BF64B07546CB}" srcOrd="1" destOrd="0" presId="urn:microsoft.com/office/officeart/2005/8/layout/funnel1"/>
    <dgm:cxn modelId="{155D090C-CB43-4FF6-BF59-DD2834FFBA16}" type="presParOf" srcId="{007C111D-481A-4F20-8D57-406E204288E8}" destId="{946BFDD5-011E-4B73-BFC4-B955A0A75F25}" srcOrd="2" destOrd="0" presId="urn:microsoft.com/office/officeart/2005/8/layout/funnel1"/>
    <dgm:cxn modelId="{B992EC98-0180-4E25-A1F8-53A997F0FEE3}" type="presParOf" srcId="{007C111D-481A-4F20-8D57-406E204288E8}" destId="{BA4C9FF3-245A-4A95-B49D-34C0177C147A}" srcOrd="3" destOrd="0" presId="urn:microsoft.com/office/officeart/2005/8/layout/funnel1"/>
    <dgm:cxn modelId="{04EC976F-F4FC-4383-9375-B82B84C30F93}" type="presParOf" srcId="{007C111D-481A-4F20-8D57-406E204288E8}" destId="{BB6A7FBB-60B5-4B06-8A5A-D0F1826A435F}" srcOrd="4" destOrd="0" presId="urn:microsoft.com/office/officeart/2005/8/layout/funnel1"/>
    <dgm:cxn modelId="{3EC11BD9-CC02-4E0F-9699-EBDEC2463075}" type="presParOf" srcId="{007C111D-481A-4F20-8D57-406E204288E8}" destId="{43947802-2F90-47C6-AC0E-05E2FD26571E}" srcOrd="5" destOrd="0" presId="urn:microsoft.com/office/officeart/2005/8/layout/funnel1"/>
    <dgm:cxn modelId="{13332085-6BDF-409D-9D32-81F02BB6635C}" type="presParOf" srcId="{007C111D-481A-4F20-8D57-406E204288E8}" destId="{E251D255-CCC3-4326-A23D-AD9FA6D5518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10DE3A-F9E8-4705-994E-91F06EA55DA1}">
      <dsp:nvSpPr>
        <dsp:cNvPr id="0" name=""/>
        <dsp:cNvSpPr/>
      </dsp:nvSpPr>
      <dsp:spPr>
        <a:xfrm>
          <a:off x="927380" y="132280"/>
          <a:ext cx="2625259" cy="91171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27BA7-CEA6-47CC-913B-BF64B07546CB}">
      <dsp:nvSpPr>
        <dsp:cNvPr id="0" name=""/>
        <dsp:cNvSpPr/>
      </dsp:nvSpPr>
      <dsp:spPr>
        <a:xfrm flipH="1" flipV="1">
          <a:off x="2016226" y="2160239"/>
          <a:ext cx="552403" cy="12942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46BFDD5-011E-4B73-BFC4-B955A0A75F25}">
      <dsp:nvSpPr>
        <dsp:cNvPr id="0" name=""/>
        <dsp:cNvSpPr/>
      </dsp:nvSpPr>
      <dsp:spPr>
        <a:xfrm>
          <a:off x="1023028" y="2625259"/>
          <a:ext cx="2442102" cy="61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1023028" y="2625259"/>
        <a:ext cx="2442102" cy="610525"/>
      </dsp:txXfrm>
    </dsp:sp>
    <dsp:sp modelId="{BA4C9FF3-245A-4A95-B49D-34C0177C147A}">
      <dsp:nvSpPr>
        <dsp:cNvPr id="0" name=""/>
        <dsp:cNvSpPr/>
      </dsp:nvSpPr>
      <dsp:spPr>
        <a:xfrm>
          <a:off x="1727130" y="1114412"/>
          <a:ext cx="1225196" cy="9157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latin typeface="Georgia" pitchFamily="18" charset="0"/>
            </a:rPr>
            <a:t>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2014-2015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уч.г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7130" y="1114412"/>
        <a:ext cx="1225196" cy="915788"/>
      </dsp:txXfrm>
    </dsp:sp>
    <dsp:sp modelId="{BB6A7FBB-60B5-4B06-8A5A-D0F1826A435F}">
      <dsp:nvSpPr>
        <dsp:cNvPr id="0" name=""/>
        <dsp:cNvSpPr/>
      </dsp:nvSpPr>
      <dsp:spPr>
        <a:xfrm>
          <a:off x="1071833" y="427367"/>
          <a:ext cx="1225196" cy="9157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latin typeface="Georgia" pitchFamily="18" charset="0"/>
            </a:rPr>
            <a:t>ЗАДАЧИ</a:t>
          </a:r>
          <a:endParaRPr lang="ru-RU" sz="1500" b="0" kern="1200" dirty="0">
            <a:latin typeface="Georgia" pitchFamily="18" charset="0"/>
          </a:endParaRPr>
        </a:p>
      </dsp:txBody>
      <dsp:txXfrm>
        <a:off x="1071833" y="427367"/>
        <a:ext cx="1225196" cy="915788"/>
      </dsp:txXfrm>
    </dsp:sp>
    <dsp:sp modelId="{43947802-2F90-47C6-AC0E-05E2FD26571E}">
      <dsp:nvSpPr>
        <dsp:cNvPr id="0" name=""/>
        <dsp:cNvSpPr/>
      </dsp:nvSpPr>
      <dsp:spPr>
        <a:xfrm>
          <a:off x="2007972" y="205950"/>
          <a:ext cx="1225196" cy="9157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latin typeface="Georgia" pitchFamily="18" charset="0"/>
            </a:rPr>
            <a:t>ЦЕЛИ</a:t>
          </a:r>
          <a:endParaRPr lang="ru-RU" sz="1500" b="0" kern="1200" dirty="0">
            <a:latin typeface="Georgia" pitchFamily="18" charset="0"/>
          </a:endParaRPr>
        </a:p>
      </dsp:txBody>
      <dsp:txXfrm>
        <a:off x="2007972" y="205950"/>
        <a:ext cx="1225196" cy="915788"/>
      </dsp:txXfrm>
    </dsp:sp>
    <dsp:sp modelId="{E251D255-CCC3-4326-A23D-AD9FA6D55182}">
      <dsp:nvSpPr>
        <dsp:cNvPr id="0" name=""/>
        <dsp:cNvSpPr/>
      </dsp:nvSpPr>
      <dsp:spPr>
        <a:xfrm>
          <a:off x="819520" y="20350"/>
          <a:ext cx="2849119" cy="2279295"/>
        </a:xfrm>
        <a:prstGeom prst="funnel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A1EB-D831-455B-97E2-264699CE6C5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B40-3D63-4441-90F7-7E15960B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Штрыбан\Pictures\Якартинки школа\3.jpg"/>
          <p:cNvPicPr>
            <a:picLocks noChangeAspect="1" noChangeArrowheads="1"/>
          </p:cNvPicPr>
          <p:nvPr/>
        </p:nvPicPr>
        <p:blipFill>
          <a:blip r:embed="rId2" cstate="print"/>
          <a:srcRect b="6648"/>
          <a:stretch>
            <a:fillRect/>
          </a:stretch>
        </p:blipFill>
        <p:spPr bwMode="auto">
          <a:xfrm>
            <a:off x="4139952" y="2186608"/>
            <a:ext cx="5004048" cy="4671392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1196752"/>
            <a:ext cx="86044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Живем в эпоху </a:t>
            </a:r>
            <a:r>
              <a:rPr kumimoji="0" lang="ru-RU" sz="2800" b="1" u="none" strike="noStrike" normalizeH="0" baseline="0" dirty="0" err="1" smtClean="0">
                <a:ln w="11430"/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нанотехнологий</a:t>
            </a:r>
            <a:r>
              <a:rPr kumimoji="0" lang="ru-RU" sz="2800" b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800" b="1" u="none" strike="noStrike" normalizeH="0" baseline="0" dirty="0" smtClean="0">
              <a:ln w="11430"/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И каждый год дает нам новый старт,</a:t>
            </a:r>
            <a:endParaRPr kumimoji="0" lang="ru-RU" sz="2800" b="1" u="none" strike="noStrike" normalizeH="0" baseline="0" dirty="0" smtClean="0">
              <a:ln w="11430"/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То освоение журналов электронных,</a:t>
            </a:r>
            <a:endParaRPr kumimoji="0" lang="ru-RU" sz="2800" b="1" u="none" strike="noStrike" normalizeH="0" baseline="0" dirty="0" smtClean="0">
              <a:ln w="11430"/>
              <a:solidFill>
                <a:srgbClr val="C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 А ныне новый наш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образовательный стандарт</a:t>
            </a:r>
            <a:r>
              <a:rPr kumimoji="0" lang="ru-RU" sz="2800" b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3" descr="C:\Users\Штрыбан\Pictures\Якартинки школа\stand nach shc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61826" cy="112474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трыбан\Pictures\Якартинки школа\883.jpg"/>
          <p:cNvPicPr>
            <a:picLocks noChangeAspect="1" noChangeArrowheads="1"/>
          </p:cNvPicPr>
          <p:nvPr/>
        </p:nvPicPr>
        <p:blipFill>
          <a:blip r:embed="rId2" cstate="print"/>
          <a:srcRect t="3556" b="6442"/>
          <a:stretch>
            <a:fillRect/>
          </a:stretch>
        </p:blipFill>
        <p:spPr bwMode="auto">
          <a:xfrm>
            <a:off x="323528" y="593304"/>
            <a:ext cx="8592598" cy="6264696"/>
          </a:xfrm>
          <a:prstGeom prst="rect">
            <a:avLst/>
          </a:prstGeom>
          <a:noFill/>
        </p:spPr>
      </p:pic>
      <p:pic>
        <p:nvPicPr>
          <p:cNvPr id="17411" name="Picture 3" descr="C:\Users\Штрыбан\Pictures\Якартинки школа\stand nach shc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2275453" cy="86409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Штрыбан\Pictures\Якартинки школа\27614.jpg"/>
          <p:cNvPicPr>
            <a:picLocks noChangeAspect="1" noChangeArrowheads="1"/>
          </p:cNvPicPr>
          <p:nvPr/>
        </p:nvPicPr>
        <p:blipFill>
          <a:blip r:embed="rId2" cstate="print"/>
          <a:srcRect b="6271"/>
          <a:stretch>
            <a:fillRect/>
          </a:stretch>
        </p:blipFill>
        <p:spPr bwMode="auto">
          <a:xfrm>
            <a:off x="0" y="809328"/>
            <a:ext cx="7378314" cy="6048672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23928" y="260648"/>
            <a:ext cx="4932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Самым важным явлением в школе,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самым поучительным предметом,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самым живым примером для ученика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является сам учитель.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                                                                         А.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Дистервег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трыбан\Pictures\Якартинки школа\883.jpg"/>
          <p:cNvPicPr>
            <a:picLocks noChangeAspect="1" noChangeArrowheads="1"/>
          </p:cNvPicPr>
          <p:nvPr/>
        </p:nvPicPr>
        <p:blipFill>
          <a:blip r:embed="rId2" cstate="print"/>
          <a:srcRect t="3556" b="6442"/>
          <a:stretch>
            <a:fillRect/>
          </a:stretch>
        </p:blipFill>
        <p:spPr bwMode="auto">
          <a:xfrm>
            <a:off x="251520" y="593304"/>
            <a:ext cx="8592598" cy="6264696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2195736" y="2492896"/>
          <a:ext cx="448816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C:\Users\Штрыбан\Pictures\Якартинки школа\stand nach shco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60648"/>
            <a:ext cx="2275453" cy="86409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Штрыбан\Pictures\Якартинки школа\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918846" cy="2808312"/>
          </a:xfrm>
          <a:prstGeom prst="rect">
            <a:avLst/>
          </a:prstGeom>
          <a:noFill/>
        </p:spPr>
      </p:pic>
      <p:pic>
        <p:nvPicPr>
          <p:cNvPr id="6" name="Picture 4" descr="C:\Users\Штрыбан\Pictures\Якартинки школа\21-282x300.jpg"/>
          <p:cNvPicPr>
            <a:picLocks noChangeAspect="1" noChangeArrowheads="1"/>
          </p:cNvPicPr>
          <p:nvPr/>
        </p:nvPicPr>
        <p:blipFill>
          <a:blip r:embed="rId3" cstate="print"/>
          <a:srcRect l="4850" t="2680" b="9122"/>
          <a:stretch>
            <a:fillRect/>
          </a:stretch>
        </p:blipFill>
        <p:spPr bwMode="auto">
          <a:xfrm>
            <a:off x="6588224" y="4077072"/>
            <a:ext cx="2555776" cy="2520280"/>
          </a:xfrm>
          <a:prstGeom prst="snip2SameRect">
            <a:avLst/>
          </a:prstGeom>
          <a:noFill/>
        </p:spPr>
      </p:pic>
      <p:pic>
        <p:nvPicPr>
          <p:cNvPr id="15363" name="Picture 3" descr="C:\Users\Штрыбан\Pictures\Якартинки школа\7.png"/>
          <p:cNvPicPr>
            <a:picLocks noChangeAspect="1" noChangeArrowheads="1"/>
          </p:cNvPicPr>
          <p:nvPr/>
        </p:nvPicPr>
        <p:blipFill>
          <a:blip r:embed="rId4" cstate="print"/>
          <a:srcRect r="14333"/>
          <a:stretch>
            <a:fillRect/>
          </a:stretch>
        </p:blipFill>
        <p:spPr bwMode="auto">
          <a:xfrm>
            <a:off x="0" y="3553238"/>
            <a:ext cx="2123728" cy="3304762"/>
          </a:xfrm>
          <a:prstGeom prst="rect">
            <a:avLst/>
          </a:prstGeom>
          <a:noFill/>
        </p:spPr>
      </p:pic>
      <p:pic>
        <p:nvPicPr>
          <p:cNvPr id="15364" name="Picture 4" descr="C:\Users\Штрыбан\Pictures\Якартинки школа\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4000" y="0"/>
            <a:ext cx="2540000" cy="2540000"/>
          </a:xfrm>
          <a:prstGeom prst="rect">
            <a:avLst/>
          </a:prstGeom>
          <a:noFill/>
        </p:spPr>
      </p:pic>
      <p:pic>
        <p:nvPicPr>
          <p:cNvPr id="1026" name="Picture 2" descr="C:\Users\Штрыбан\Pictures\Якартинки школа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780536"/>
            <a:ext cx="3024336" cy="2077464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67744" y="188640"/>
            <a:ext cx="489654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«Нам не дано предугадать»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Ф.И. Тютчев </a:t>
            </a:r>
            <a:endParaRPr lang="ru-RU" sz="1400" i="1" dirty="0" smtClean="0"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Нам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не дано предугадать, 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Как наше слово отзовется.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Посеять в душах благодать.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Увы, не каждый раз дается.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Но мы обязаны мечтать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О дивном времени, о веке,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Когда цветком прекрасным стать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Сумеет личность человека.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И мы обязаны творить.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Презрев все тяготы мирские,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Чтоб истин светлых заложить</a:t>
            </a:r>
            <a:b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Зачатки в жизни молодые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трыбан\Pictures\Якартинки школа\cj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202607"/>
            <a:ext cx="6707822" cy="4962697"/>
          </a:xfrm>
          <a:prstGeom prst="rect">
            <a:avLst/>
          </a:prstGeom>
          <a:noFill/>
        </p:spPr>
      </p:pic>
      <p:pic>
        <p:nvPicPr>
          <p:cNvPr id="3" name="Picture 2" descr="C:\Users\Штрыбан\Pictures\Якартинки школа\cjdf.jpg"/>
          <p:cNvPicPr>
            <a:picLocks noChangeAspect="1" noChangeArrowheads="1"/>
          </p:cNvPicPr>
          <p:nvPr/>
        </p:nvPicPr>
        <p:blipFill>
          <a:blip r:embed="rId2" cstate="print"/>
          <a:srcRect t="12772" r="46450" b="169"/>
          <a:stretch>
            <a:fillRect/>
          </a:stretch>
        </p:blipFill>
        <p:spPr bwMode="auto">
          <a:xfrm>
            <a:off x="4860032" y="1844824"/>
            <a:ext cx="3592015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8526416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12942" cy="6480000"/>
          </a:xfrm>
          <a:prstGeom prst="rect">
            <a:avLst/>
          </a:prstGeom>
        </p:spPr>
      </p:pic>
      <p:pic>
        <p:nvPicPr>
          <p:cNvPr id="4" name="Picture 2" descr="C:\Users\Штрыбан\Pictures\Якартинки школа\7521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941168"/>
            <a:ext cx="2176354" cy="207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Штрыбан</dc:creator>
  <cp:lastModifiedBy>Штрыбан</cp:lastModifiedBy>
  <cp:revision>9</cp:revision>
  <dcterms:created xsi:type="dcterms:W3CDTF">2014-08-28T15:02:28Z</dcterms:created>
  <dcterms:modified xsi:type="dcterms:W3CDTF">2014-08-28T16:15:16Z</dcterms:modified>
</cp:coreProperties>
</file>