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3845-7D37-4C74-877A-3A50661CBBBC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F590-4856-4C7C-B18B-7E8E51316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7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3845-7D37-4C74-877A-3A50661CBBBC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F590-4856-4C7C-B18B-7E8E51316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412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2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1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3A5846"/>
                </a:solidFill>
              </a:rPr>
              <a:t>ОБЩАЯ СХЕМА СИСТЕМЫ «УПРАВЛЕНИЯ ОБУЧЕНИЕМ»</a:t>
            </a:r>
            <a:endParaRPr lang="ru-RU" sz="2400" b="1" smtClean="0">
              <a:solidFill>
                <a:srgbClr val="3A584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144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1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Анализ кадрового ресурса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  <a:latin typeface="Arial" pitchFamily="34" charset="0"/>
              </a:rPr>
              <a:t>Профессиональный стандарт педагога</a:t>
            </a:r>
            <a:endParaRPr lang="ru-RU" sz="36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Методическое портфолио</a:t>
            </a:r>
            <a:endParaRPr lang="ru-RU" b="1" dirty="0">
              <a:solidFill>
                <a:srgbClr val="99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0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ОБЩАЯ СХЕМА СИСТЕМЫ «УПРАВЛЕНИЯ ОБУЧЕНИЕМ»</vt:lpstr>
      <vt:lpstr>Презентация PowerPoint</vt:lpstr>
      <vt:lpstr>Анализ кадрового ресурса</vt:lpstr>
      <vt:lpstr>Профессиональный стандарт педагога</vt:lpstr>
      <vt:lpstr>Презентация PowerPoint</vt:lpstr>
      <vt:lpstr>Презентация PowerPoint</vt:lpstr>
      <vt:lpstr>Методическое портфолио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2015-01-06T04:05:00Z</dcterms:created>
  <dcterms:modified xsi:type="dcterms:W3CDTF">2015-01-06T04:05:00Z</dcterms:modified>
</cp:coreProperties>
</file>