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8604448" cy="38164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/>
              <a:t>Учитель биологии</a:t>
            </a:r>
          </a:p>
          <a:p>
            <a:pPr algn="ctr"/>
            <a:r>
              <a:rPr lang="ru-RU" sz="3600" dirty="0"/>
              <a:t>ГБОУ Лицей № 1451</a:t>
            </a:r>
          </a:p>
          <a:p>
            <a:pPr algn="ctr"/>
            <a:r>
              <a:rPr lang="ru-RU" sz="3600" dirty="0"/>
              <a:t>Г. Москва </a:t>
            </a:r>
            <a:r>
              <a:rPr lang="ru-RU" sz="3600" dirty="0" err="1"/>
              <a:t>Рощинский</a:t>
            </a:r>
            <a:r>
              <a:rPr lang="ru-RU" sz="3600" dirty="0"/>
              <a:t> 5-й </a:t>
            </a:r>
            <a:r>
              <a:rPr lang="ru-RU" sz="3600" dirty="0" err="1"/>
              <a:t>пр</a:t>
            </a:r>
            <a:r>
              <a:rPr lang="ru-RU" sz="3600" dirty="0"/>
              <a:t>-д, 4</a:t>
            </a:r>
          </a:p>
          <a:p>
            <a:pPr algn="ctr"/>
            <a:r>
              <a:rPr lang="ru-RU" sz="3600" dirty="0"/>
              <a:t>7 класс  (12-13 лет) Биология </a:t>
            </a:r>
          </a:p>
          <a:p>
            <a:pPr algn="ctr"/>
            <a:r>
              <a:rPr lang="ru-RU" sz="3600" dirty="0" smtClean="0"/>
              <a:t>Повторение и обобщение знаний по теме: «Класс Насекомые».</a:t>
            </a:r>
            <a:endParaRPr lang="ru-RU" sz="3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175351" cy="1793167"/>
          </a:xfrm>
        </p:spPr>
        <p:txBody>
          <a:bodyPr/>
          <a:lstStyle/>
          <a:p>
            <a:pPr algn="ctr"/>
            <a:r>
              <a:rPr lang="ru-RU" dirty="0"/>
              <a:t>Полянская Ольга Сергеевна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46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6.У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майского жука полное превращение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95949"/>
            <a:ext cx="6516216" cy="36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наносят вред животным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956043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1874" y="2861134"/>
            <a:ext cx="4369668" cy="29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4046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Комары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являться  переносчиками опасного заболевания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43" y="3212976"/>
            <a:ext cx="5315744" cy="34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ауки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классу насекомых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801716" cy="40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Бабочка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капустница питается листьями картофеля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37734"/>
            <a:ext cx="5472608" cy="37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559"/>
          </a:xfrm>
        </p:spPr>
      </p:pic>
      <p:sp>
        <p:nvSpPr>
          <p:cNvPr id="5" name="TextBox 4"/>
          <p:cNvSpPr txBox="1"/>
          <p:nvPr/>
        </p:nvSpPr>
        <p:spPr>
          <a:xfrm>
            <a:off x="1475656" y="105273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лишний» </a:t>
            </a:r>
          </a:p>
        </p:txBody>
      </p:sp>
    </p:spTree>
    <p:extLst>
      <p:ext uri="{BB962C8B-B14F-4D97-AF65-F5344CB8AC3E}">
        <p14:creationId xmlns:p14="http://schemas.microsoft.com/office/powerpoint/2010/main" val="30012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40656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Паук-крестовик</a:t>
            </a:r>
          </a:p>
          <a:p>
            <a:pPr marL="45720" indent="0" algn="ctr">
              <a:buNone/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махаон</a:t>
            </a: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жук-плавунец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9936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Рак-отшельник</a:t>
            </a:r>
          </a:p>
          <a:p>
            <a:pPr marL="45720" indent="0" algn="ctr">
              <a:buNone/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блоха человеческая </a:t>
            </a:r>
          </a:p>
          <a:p>
            <a:pPr marL="45720" indent="0" algn="ctr">
              <a:buNone/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рыжий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</a:t>
            </a:r>
          </a:p>
        </p:txBody>
      </p:sp>
    </p:spTree>
    <p:extLst>
      <p:ext uri="{BB962C8B-B14F-4D97-AF65-F5344CB8AC3E}">
        <p14:creationId xmlns:p14="http://schemas.microsoft.com/office/powerpoint/2010/main" val="274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413764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Пчела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медоносная </a:t>
            </a:r>
          </a:p>
          <a:p>
            <a:pPr marL="45720" indent="0" algn="ctr">
              <a:buNone/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скорпион</a:t>
            </a:r>
          </a:p>
          <a:p>
            <a:pPr marL="45720" indent="0" algn="ctr">
              <a:buNone/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комар-пискун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4641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 </a:t>
            </a:r>
          </a:p>
          <a:p>
            <a:pPr marL="45720" indent="0" algn="ctr">
              <a:buNone/>
            </a:pP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дафния  </a:t>
            </a:r>
          </a:p>
          <a:p>
            <a:pPr marL="45720" indent="0" algn="ctr">
              <a:buNone/>
            </a:pP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кузнечик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</a:p>
        </p:txBody>
      </p:sp>
    </p:spTree>
    <p:extLst>
      <p:ext uri="{BB962C8B-B14F-4D97-AF65-F5344CB8AC3E}">
        <p14:creationId xmlns:p14="http://schemas.microsoft.com/office/powerpoint/2010/main" val="10187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2852936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обобщение знаний по теме «Класс Насекомые»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39"/>
            <a:ext cx="9158452" cy="6868839"/>
          </a:xfrm>
        </p:spPr>
      </p:pic>
      <p:sp>
        <p:nvSpPr>
          <p:cNvPr id="8" name="TextBox 7"/>
          <p:cNvSpPr txBox="1"/>
          <p:nvPr/>
        </p:nvSpPr>
        <p:spPr>
          <a:xfrm>
            <a:off x="0" y="86156"/>
            <a:ext cx="5760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обобщение знаний по теме «Класс Насекомые»</a:t>
            </a:r>
          </a:p>
        </p:txBody>
      </p:sp>
    </p:spTree>
    <p:extLst>
      <p:ext uri="{BB962C8B-B14F-4D97-AF65-F5344CB8AC3E}">
        <p14:creationId xmlns:p14="http://schemas.microsoft.com/office/powerpoint/2010/main" val="25506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17576" y="0"/>
            <a:ext cx="7461448" cy="50737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Тарантул  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капустная белянка </a:t>
            </a: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колорадский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4543400" cy="3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60378" y="26064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Дождевой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червь </a:t>
            </a:r>
          </a:p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саранча </a:t>
            </a:r>
          </a:p>
          <a:p>
            <a:pPr marL="4572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слепень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892040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7704" y="1340768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и насекомое, понятие и 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4231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162880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признаков насекомых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5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0"/>
            <a:ext cx="9144000" cy="6932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номенклатуры класса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Насекомые.</a:t>
            </a:r>
          </a:p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 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«Муха-Цокотуха». </a:t>
            </a:r>
          </a:p>
        </p:txBody>
      </p:sp>
    </p:spTree>
    <p:extLst>
      <p:ext uri="{BB962C8B-B14F-4D97-AF65-F5344CB8AC3E}">
        <p14:creationId xmlns:p14="http://schemas.microsoft.com/office/powerpoint/2010/main" val="22589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148478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2.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«Верно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суждение»</a:t>
            </a:r>
          </a:p>
        </p:txBody>
      </p:sp>
    </p:spTree>
    <p:extLst>
      <p:ext uri="{BB962C8B-B14F-4D97-AF65-F5344CB8AC3E}">
        <p14:creationId xmlns:p14="http://schemas.microsoft.com/office/powerpoint/2010/main" val="13075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9269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1.Тело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насекомого разделено на три отдела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226496" cy="41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2.Ротовой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 жука колюще- сосущий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36027"/>
            <a:ext cx="5106144" cy="40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ротовой аппарат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сосущий</a:t>
            </a:r>
          </a:p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15" y="2276872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4.У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кузнечика передние ноги копательные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53749"/>
            <a:ext cx="3381977" cy="45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0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5.Жуки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плавать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286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</TotalTime>
  <Words>194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Полянская Ольга Сергеевна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дом</cp:lastModifiedBy>
  <cp:revision>8</cp:revision>
  <dcterms:created xsi:type="dcterms:W3CDTF">2014-10-21T14:50:41Z</dcterms:created>
  <dcterms:modified xsi:type="dcterms:W3CDTF">2014-11-11T18:46:54Z</dcterms:modified>
</cp:coreProperties>
</file>