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2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571480"/>
            <a:ext cx="6257722" cy="2868168"/>
          </a:xfrm>
        </p:spPr>
        <p:txBody>
          <a:bodyPr/>
          <a:lstStyle/>
          <a:p>
            <a:r>
              <a:rPr lang="ru-RU" dirty="0" smtClean="0"/>
              <a:t>Структура профессионального самопознания педагога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5072074"/>
            <a:ext cx="5114778" cy="1101248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 педагог ДО</a:t>
            </a:r>
          </a:p>
          <a:p>
            <a:r>
              <a:rPr lang="ru-RU" dirty="0" err="1" smtClean="0"/>
              <a:t>Лесун</a:t>
            </a:r>
            <a:r>
              <a:rPr lang="ru-RU" dirty="0" smtClean="0"/>
              <a:t> А. А.</a:t>
            </a:r>
            <a:endParaRPr lang="ru-RU" dirty="0"/>
          </a:p>
        </p:txBody>
      </p:sp>
      <p:pic>
        <p:nvPicPr>
          <p:cNvPr id="16386" name="Picture 2" descr="http://gazeta.a42.ru/images/cache/20492_JPG_acd834eadddf9b23a8e37c7b91186c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928934"/>
            <a:ext cx="2543175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jameshamiltonacademy.co.uk/departments/english/images/books.gif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571472" y="285728"/>
            <a:ext cx="2909869" cy="222314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786190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Мониторинг деятельности детского творческого объединения </a:t>
            </a:r>
            <a:br>
              <a:rPr lang="ru-RU" sz="4000" dirty="0" smtClean="0"/>
            </a:br>
            <a:r>
              <a:rPr lang="ru-RU" sz="4000" dirty="0" smtClean="0"/>
              <a:t>-</a:t>
            </a:r>
            <a:br>
              <a:rPr lang="ru-RU" sz="4000" dirty="0" smtClean="0"/>
            </a:br>
            <a:r>
              <a:rPr lang="ru-RU" sz="3600" dirty="0" smtClean="0"/>
              <a:t>форма аналитического отчёта для педагогов</a:t>
            </a:r>
            <a:endParaRPr lang="ru-RU" sz="4000" dirty="0"/>
          </a:p>
        </p:txBody>
      </p:sp>
      <p:pic>
        <p:nvPicPr>
          <p:cNvPr id="2050" name="Picture 2" descr="http://tip.zanya.ru/tw_files2/urls_28/2940/d-2939207/2939207_html_75d2e3e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4863486"/>
            <a:ext cx="2786050" cy="19945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imania.co.il/images/users/14529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 l="21248" t="3833" r="11524" b="4173"/>
          <a:stretch>
            <a:fillRect/>
          </a:stretch>
        </p:blipFill>
        <p:spPr bwMode="auto">
          <a:xfrm flipH="1">
            <a:off x="6429388" y="928670"/>
            <a:ext cx="2500330" cy="514353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428604"/>
            <a:ext cx="771530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ü"/>
            </a:pPr>
            <a:r>
              <a:rPr lang="ru-RU" sz="2800" dirty="0" smtClean="0"/>
              <a:t>Мониторинг профессиональной деятельности педагогов</a:t>
            </a:r>
          </a:p>
          <a:p>
            <a:pPr algn="ctr">
              <a:buFont typeface="Wingdings" pitchFamily="2" charset="2"/>
              <a:buChar char="ü"/>
            </a:pPr>
            <a:endParaRPr lang="ru-RU" sz="2800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/>
              <a:t>Мониторинг профессиональных достижений и наград педагогических работников</a:t>
            </a:r>
          </a:p>
          <a:p>
            <a:pPr algn="ctr">
              <a:buFont typeface="Wingdings" pitchFamily="2" charset="2"/>
              <a:buChar char="ü"/>
            </a:pPr>
            <a:endParaRPr lang="ru-RU" sz="2800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/>
              <a:t>Мониторинг повышения квалификации и уровня квалификации педагогических работников</a:t>
            </a:r>
          </a:p>
          <a:p>
            <a:pPr algn="ctr">
              <a:buFont typeface="Wingdings" pitchFamily="2" charset="2"/>
              <a:buChar char="ü"/>
            </a:pPr>
            <a:endParaRPr lang="ru-RU" sz="2800" dirty="0" smtClean="0"/>
          </a:p>
          <a:p>
            <a:pPr algn="ctr">
              <a:buFont typeface="Wingdings" pitchFamily="2" charset="2"/>
              <a:buChar char="ü"/>
            </a:pPr>
            <a:r>
              <a:rPr lang="ru-RU" sz="2800" dirty="0" smtClean="0"/>
              <a:t>Мониторинг профессионального саморазвития педагога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профессионального самосознания педагога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964353"/>
            <a:ext cx="450059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Blip>
                <a:blip r:embed="rId2"/>
              </a:buBlip>
            </a:pPr>
            <a:r>
              <a:rPr lang="ru-RU" sz="2400" dirty="0" smtClean="0"/>
              <a:t> </a:t>
            </a:r>
            <a:r>
              <a:rPr lang="ru-RU" sz="2000" dirty="0" smtClean="0"/>
              <a:t>Актуальное «Я» - как видит и оценивает себя педагог в настоящее время;</a:t>
            </a:r>
          </a:p>
          <a:p>
            <a:pPr algn="just">
              <a:buBlip>
                <a:blip r:embed="rId2"/>
              </a:buBlip>
            </a:pPr>
            <a:endParaRPr lang="ru-RU" sz="2000" dirty="0" smtClean="0"/>
          </a:p>
          <a:p>
            <a:pPr algn="just">
              <a:buBlip>
                <a:blip r:embed="rId2"/>
              </a:buBlip>
            </a:pPr>
            <a:r>
              <a:rPr lang="ru-RU" sz="2000" dirty="0" smtClean="0"/>
              <a:t> Ретроспективное «Я» – как видит себя педагог в начале этапа работы;</a:t>
            </a:r>
          </a:p>
          <a:p>
            <a:pPr algn="just">
              <a:buBlip>
                <a:blip r:embed="rId2"/>
              </a:buBlip>
            </a:pPr>
            <a:endParaRPr lang="ru-RU" sz="2000" dirty="0" smtClean="0"/>
          </a:p>
          <a:p>
            <a:pPr algn="just">
              <a:buBlip>
                <a:blip r:embed="rId2"/>
              </a:buBlip>
            </a:pPr>
            <a:r>
              <a:rPr lang="ru-RU" sz="2000" dirty="0" smtClean="0"/>
              <a:t> Идеальное «Я» – то, каким бы хотел быть или стать педагог;</a:t>
            </a:r>
          </a:p>
          <a:p>
            <a:pPr algn="just">
              <a:buBlip>
                <a:blip r:embed="rId2"/>
              </a:buBlip>
            </a:pPr>
            <a:endParaRPr lang="ru-RU" sz="2000" dirty="0" smtClean="0"/>
          </a:p>
          <a:p>
            <a:pPr algn="just">
              <a:buBlip>
                <a:blip r:embed="rId2"/>
              </a:buBlip>
            </a:pPr>
            <a:r>
              <a:rPr lang="ru-RU" sz="2000" dirty="0" smtClean="0"/>
              <a:t> Рефлексивное «Я» – то, как с точки зрения педагога, его оценивают другие в его профессиональной сфере</a:t>
            </a:r>
          </a:p>
          <a:p>
            <a:pPr>
              <a:buBlip>
                <a:blip r:embed="rId3"/>
              </a:buBlip>
            </a:pPr>
            <a:endParaRPr lang="ru-RU" sz="2400" dirty="0"/>
          </a:p>
        </p:txBody>
      </p:sp>
      <p:pic>
        <p:nvPicPr>
          <p:cNvPr id="21506" name="Picture 2" descr="http://s45.radikal.ru/i110/0808/42/bac5cac656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285992"/>
            <a:ext cx="2983175" cy="3952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stat21.privet.ru/lr/0c2308e6f12895838ac71764e52299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214282" y="214290"/>
            <a:ext cx="2214578" cy="2286126"/>
          </a:xfrm>
          <a:prstGeom prst="rect">
            <a:avLst/>
          </a:prstGeom>
          <a:noFill/>
        </p:spPr>
      </p:pic>
      <p:pic>
        <p:nvPicPr>
          <p:cNvPr id="20482" name="Picture 2" descr="http://static3.depositphotos.com/1000792/115/v/950/depositphotos_1152041-Present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3571876"/>
            <a:ext cx="3357586" cy="30329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357422" y="1571612"/>
            <a:ext cx="485778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Blip>
                <a:blip r:embed="rId4"/>
              </a:buBlip>
            </a:pPr>
            <a:r>
              <a:rPr lang="ru-RU" dirty="0" smtClean="0"/>
              <a:t> </a:t>
            </a:r>
            <a:r>
              <a:rPr lang="ru-RU" sz="2000" dirty="0" smtClean="0"/>
              <a:t>Актуальное «Я» - центральный элемент профессионального самопознания педагога</a:t>
            </a:r>
          </a:p>
          <a:p>
            <a:pPr algn="just">
              <a:buBlip>
                <a:blip r:embed="rId4"/>
              </a:buBlip>
            </a:pPr>
            <a:endParaRPr lang="ru-RU" sz="2000" dirty="0" smtClean="0"/>
          </a:p>
          <a:p>
            <a:pPr algn="just">
              <a:buBlip>
                <a:blip r:embed="rId4"/>
              </a:buBlip>
            </a:pPr>
            <a:r>
              <a:rPr lang="ru-RU" sz="2000" dirty="0" smtClean="0"/>
              <a:t> Ретроспективное «Я»  - критерий оценки собственного профессионального опыта педагога</a:t>
            </a:r>
          </a:p>
          <a:p>
            <a:pPr algn="just">
              <a:buBlip>
                <a:blip r:embed="rId4"/>
              </a:buBlip>
            </a:pPr>
            <a:endParaRPr lang="ru-RU" sz="2000" dirty="0" smtClean="0"/>
          </a:p>
          <a:p>
            <a:pPr algn="just">
              <a:buBlip>
                <a:blip r:embed="rId4"/>
              </a:buBlip>
            </a:pPr>
            <a:r>
              <a:rPr lang="ru-RU" sz="2000" dirty="0" smtClean="0"/>
              <a:t> Идеальное «Я» – саморазвитие личности в профессиональной сфере</a:t>
            </a:r>
          </a:p>
          <a:p>
            <a:pPr algn="just">
              <a:buBlip>
                <a:blip r:embed="rId4"/>
              </a:buBlip>
            </a:pPr>
            <a:endParaRPr lang="ru-RU" sz="2000" dirty="0" smtClean="0"/>
          </a:p>
          <a:p>
            <a:pPr algn="just">
              <a:buBlip>
                <a:blip r:embed="rId4"/>
              </a:buBlip>
            </a:pPr>
            <a:r>
              <a:rPr lang="ru-RU" sz="2000" dirty="0" smtClean="0"/>
              <a:t> Рефлексивное «Я» – социальная перспектива в самосознании педагога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500306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Самооценка профессиональных способностей, знаний и достижений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2786058"/>
            <a:ext cx="6559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-</a:t>
            </a:r>
          </a:p>
          <a:p>
            <a:pPr algn="ctr"/>
            <a:r>
              <a:rPr lang="ru-RU" dirty="0" smtClean="0"/>
              <a:t>важнейший элемент в структуре «Я – концепции» личности</a:t>
            </a:r>
            <a:endParaRPr lang="ru-RU" dirty="0"/>
          </a:p>
        </p:txBody>
      </p:sp>
      <p:pic>
        <p:nvPicPr>
          <p:cNvPr id="22530" name="Picture 2" descr="http://im5-tub-ru.yandex.net/i?id=457085675-0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571876"/>
            <a:ext cx="3000386" cy="3000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071678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Я  - концепция</a:t>
            </a:r>
            <a:br>
              <a:rPr lang="ru-RU" dirty="0" smtClean="0"/>
            </a:br>
            <a:r>
              <a:rPr lang="ru-RU" dirty="0" smtClean="0"/>
              <a:t>- </a:t>
            </a:r>
            <a:br>
              <a:rPr lang="ru-RU" dirty="0" smtClean="0"/>
            </a:br>
            <a:r>
              <a:rPr lang="ru-RU" dirty="0" smtClean="0"/>
              <a:t>обобщенное представление о самом себе</a:t>
            </a:r>
            <a:endParaRPr lang="ru-RU" dirty="0"/>
          </a:p>
        </p:txBody>
      </p:sp>
      <p:pic>
        <p:nvPicPr>
          <p:cNvPr id="23554" name="Picture 2" descr="http://www.makeupandbeautyblog.com/wp-content/uploads/2010/06/mbb-nine-things-i-am.jpg"/>
          <p:cNvPicPr>
            <a:picLocks noChangeAspect="1" noChangeArrowheads="1"/>
          </p:cNvPicPr>
          <p:nvPr/>
        </p:nvPicPr>
        <p:blipFill>
          <a:blip r:embed="rId2"/>
          <a:srcRect l="-8333" t="-10628" r="12499" b="55971"/>
          <a:stretch>
            <a:fillRect/>
          </a:stretch>
        </p:blipFill>
        <p:spPr bwMode="auto">
          <a:xfrm>
            <a:off x="500034" y="2643182"/>
            <a:ext cx="6846142" cy="3571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178</Words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Структура профессионального самопознания педагога</vt:lpstr>
      <vt:lpstr>Мониторинг деятельности детского творческого объединения  - форма аналитического отчёта для педагогов</vt:lpstr>
      <vt:lpstr>Слайд 3</vt:lpstr>
      <vt:lpstr>Структура профессионального самосознания педагога</vt:lpstr>
      <vt:lpstr>Слайд 5</vt:lpstr>
      <vt:lpstr>Самооценка профессиональных способностей, знаний и достижений  </vt:lpstr>
      <vt:lpstr>Я  - концепция -  обобщенное представление о самом себе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профессионального самопознания педагога</dc:title>
  <dc:creator>Позитроника</dc:creator>
  <cp:lastModifiedBy>Позитроника</cp:lastModifiedBy>
  <cp:revision>9</cp:revision>
  <dcterms:created xsi:type="dcterms:W3CDTF">2014-02-25T16:42:46Z</dcterms:created>
  <dcterms:modified xsi:type="dcterms:W3CDTF">2014-03-10T11:33:37Z</dcterms:modified>
</cp:coreProperties>
</file>