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Волшебное  искусство  оригами</a:t>
            </a:r>
            <a:endParaRPr lang="ru-RU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71876"/>
            <a:ext cx="321471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218086" cy="2246590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 smtClean="0"/>
              <a:t>Расскажи  мне- и я услышу,  </a:t>
            </a:r>
          </a:p>
          <a:p>
            <a:r>
              <a:rPr lang="ru-RU" sz="1400" dirty="0" smtClean="0"/>
              <a:t>Покажи  мне- и я запомню,   </a:t>
            </a:r>
          </a:p>
          <a:p>
            <a:r>
              <a:rPr lang="ru-RU" sz="1400" dirty="0" smtClean="0"/>
              <a:t>Дай мне сделать самому-  </a:t>
            </a:r>
          </a:p>
          <a:p>
            <a:r>
              <a:rPr lang="ru-RU" sz="1400" dirty="0" smtClean="0"/>
              <a:t>И я пойму.  </a:t>
            </a:r>
          </a:p>
          <a:p>
            <a:r>
              <a:rPr lang="ru-RU" sz="1400" dirty="0" smtClean="0"/>
              <a:t>Японская пословица 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 smtClean="0"/>
              <a:t>Педагог  </a:t>
            </a:r>
            <a:r>
              <a:rPr lang="ru-RU" sz="1400" dirty="0" smtClean="0"/>
              <a:t>внеурочной  </a:t>
            </a:r>
            <a:r>
              <a:rPr lang="ru-RU" sz="1400" dirty="0" err="1" smtClean="0"/>
              <a:t>дея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r>
              <a:rPr lang="ru-RU" sz="1400" dirty="0" err="1" smtClean="0"/>
              <a:t>т</a:t>
            </a:r>
            <a:r>
              <a:rPr lang="ru-RU" sz="1400" dirty="0" err="1" smtClean="0"/>
              <a:t>ельности</a:t>
            </a:r>
            <a:r>
              <a:rPr lang="ru-RU" sz="1400" dirty="0" smtClean="0"/>
              <a:t>  МОУ  Уральская  </a:t>
            </a:r>
          </a:p>
          <a:p>
            <a:r>
              <a:rPr lang="ru-RU" sz="1400" dirty="0" smtClean="0"/>
              <a:t>СОШ  Лялина  Т.М.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Теоретическо</a:t>
            </a:r>
            <a:r>
              <a:rPr lang="ru-RU" b="1" dirty="0" smtClean="0"/>
              <a:t> - демонстрационная часть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4"/>
            <a:ext cx="4857784" cy="328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214310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"/>
            <a:ext cx="1785950" cy="142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4857784" cy="328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357166"/>
            <a:ext cx="7239000" cy="1143000"/>
          </a:xfrm>
        </p:spPr>
        <p:txBody>
          <a:bodyPr/>
          <a:lstStyle/>
          <a:p>
            <a:r>
              <a:rPr lang="ru-RU" dirty="0" smtClean="0"/>
              <a:t>Приступим!!!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71678"/>
            <a:ext cx="621510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Цель мастер-класса:  </a:t>
            </a:r>
            <a:r>
              <a:rPr lang="ru-RU" dirty="0" smtClean="0"/>
              <a:t>повысить мотивацию педагогов к овладению техникой оригами и использованию её в работе с детьми.</a:t>
            </a:r>
          </a:p>
          <a:p>
            <a:r>
              <a:rPr lang="ru-RU" b="1" dirty="0" smtClean="0"/>
              <a:t>Задачи: </a:t>
            </a:r>
            <a:endParaRPr lang="ru-RU" dirty="0" smtClean="0"/>
          </a:p>
          <a:p>
            <a:r>
              <a:rPr lang="ru-RU" dirty="0" smtClean="0"/>
              <a:t>- рассмотреть оригами как вид декоративно-прикладного искусства и его значение для развития ребенка;</a:t>
            </a:r>
          </a:p>
          <a:p>
            <a:r>
              <a:rPr lang="ru-RU" dirty="0" smtClean="0"/>
              <a:t>- познакомить педагогов с приемами выполнения поделок  в технике оригами;</a:t>
            </a:r>
          </a:p>
          <a:p>
            <a:r>
              <a:rPr lang="ru-RU" dirty="0" smtClean="0"/>
              <a:t>-создать условия для плодотворной работы участников мастер-класса, выполнить цветок лотоса в технике классического оригами. 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500438"/>
            <a:ext cx="107157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1"/>
            <a:ext cx="1500198" cy="15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52"/>
            <a:ext cx="171448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0"/>
            <a:ext cx="135732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239000" cy="82294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Форма проведения мастер-класса:</a:t>
            </a:r>
            <a:endParaRPr lang="ru-RU" dirty="0" smtClean="0"/>
          </a:p>
          <a:p>
            <a:r>
              <a:rPr lang="ru-RU" dirty="0" smtClean="0"/>
              <a:t>-с педагогами и для них без участия детей;</a:t>
            </a:r>
          </a:p>
          <a:p>
            <a:r>
              <a:rPr lang="ru-RU" dirty="0" smtClean="0"/>
              <a:t>-лекция с элементами презентации +практическая работа.</a:t>
            </a:r>
          </a:p>
          <a:p>
            <a:r>
              <a:rPr lang="ru-RU" b="1" dirty="0" smtClean="0"/>
              <a:t>Оформление:</a:t>
            </a:r>
            <a:endParaRPr lang="ru-RU" dirty="0" smtClean="0"/>
          </a:p>
          <a:p>
            <a:r>
              <a:rPr lang="ru-RU" dirty="0" smtClean="0"/>
              <a:t>- презентация по теме мастер-класса;</a:t>
            </a:r>
          </a:p>
          <a:p>
            <a:r>
              <a:rPr lang="ru-RU" dirty="0" smtClean="0"/>
              <a:t>-  работы детей и педагога в различных техниках  оригами;</a:t>
            </a:r>
          </a:p>
          <a:p>
            <a:r>
              <a:rPr lang="ru-RU" dirty="0" smtClean="0"/>
              <a:t>- методические материалы, книги по </a:t>
            </a:r>
            <a:r>
              <a:rPr lang="ru-RU" dirty="0" err="1" smtClean="0"/>
              <a:t>бумагопластике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Материалы и инструменты для работы:</a:t>
            </a:r>
            <a:endParaRPr lang="ru-RU" dirty="0" smtClean="0"/>
          </a:p>
          <a:p>
            <a:r>
              <a:rPr lang="ru-RU" dirty="0" smtClean="0"/>
              <a:t>- офисная цветная бумага;</a:t>
            </a:r>
          </a:p>
          <a:p>
            <a:r>
              <a:rPr lang="ru-RU" dirty="0" smtClean="0"/>
              <a:t>- образец готового изделия;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643446"/>
            <a:ext cx="150019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85728"/>
            <a:ext cx="107157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10763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1" y="0"/>
            <a:ext cx="1285885" cy="15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Ход мастер-класса.</a:t>
            </a:r>
            <a:endParaRPr lang="ru-RU" dirty="0" smtClean="0"/>
          </a:p>
          <a:p>
            <a:r>
              <a:rPr lang="ru-RU" b="1" dirty="0" smtClean="0"/>
              <a:t>Вступительная часть.</a:t>
            </a:r>
            <a:endParaRPr lang="ru-RU" dirty="0" smtClean="0"/>
          </a:p>
          <a:p>
            <a:r>
              <a:rPr lang="ru-RU" b="1" dirty="0" smtClean="0"/>
              <a:t>1.Организационный момент. Встреча и размещение участников. </a:t>
            </a:r>
            <a:endParaRPr lang="ru-RU" dirty="0" smtClean="0"/>
          </a:p>
          <a:p>
            <a:r>
              <a:rPr lang="ru-RU" b="1" dirty="0" smtClean="0"/>
              <a:t>2.Целевые установки. Содержание мастер-класса.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1" y="4500570"/>
            <a:ext cx="3500462" cy="235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"/>
            <a:ext cx="1928825" cy="18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2928926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Теоретическо</a:t>
            </a:r>
            <a:r>
              <a:rPr lang="ru-RU" b="1" dirty="0" smtClean="0"/>
              <a:t> - демонстрационная часть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4"/>
            <a:ext cx="4857784" cy="328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214310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"/>
            <a:ext cx="1785950" cy="142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14620"/>
            <a:ext cx="4857784" cy="328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Цветок  лотоса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650085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4"/>
            <a:ext cx="6500858" cy="5176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685804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Практическая часть.</a:t>
            </a:r>
            <a:endParaRPr lang="ru-RU" dirty="0" smtClean="0"/>
          </a:p>
          <a:p>
            <a:r>
              <a:rPr lang="ru-RU" dirty="0" smtClean="0"/>
              <a:t>Маг, что придумал бумагу цветную</a:t>
            </a:r>
            <a:br>
              <a:rPr lang="ru-RU" dirty="0" smtClean="0"/>
            </a:br>
            <a:r>
              <a:rPr lang="ru-RU" dirty="0" smtClean="0"/>
              <a:t>Красную, желтую и голубую,</a:t>
            </a:r>
            <a:br>
              <a:rPr lang="ru-RU" dirty="0" smtClean="0"/>
            </a:br>
            <a:r>
              <a:rPr lang="ru-RU" dirty="0" smtClean="0"/>
              <a:t>Верил, наверно, что могут ребята</a:t>
            </a:r>
            <a:br>
              <a:rPr lang="ru-RU" dirty="0" smtClean="0"/>
            </a:br>
            <a:r>
              <a:rPr lang="ru-RU" dirty="0" smtClean="0"/>
              <a:t>Сделать фигурки из разных квадратов.</a:t>
            </a:r>
            <a:br>
              <a:rPr lang="ru-RU" dirty="0" smtClean="0"/>
            </a:br>
            <a:r>
              <a:rPr lang="ru-RU" dirty="0" smtClean="0"/>
              <a:t>Эти фигурки на всем белом свете</a:t>
            </a:r>
            <a:br>
              <a:rPr lang="ru-RU" dirty="0" smtClean="0"/>
            </a:br>
            <a:r>
              <a:rPr lang="ru-RU" dirty="0" smtClean="0"/>
              <a:t>Знали лишь только японские дети.</a:t>
            </a:r>
            <a:br>
              <a:rPr lang="ru-RU" dirty="0" smtClean="0"/>
            </a:br>
            <a:r>
              <a:rPr lang="ru-RU" dirty="0" smtClean="0"/>
              <a:t>Символом мира стал белый журавлик,</a:t>
            </a:r>
            <a:br>
              <a:rPr lang="ru-RU" dirty="0" smtClean="0"/>
            </a:br>
            <a:r>
              <a:rPr lang="ru-RU" dirty="0" smtClean="0"/>
              <a:t>Символом счастья – бумажный кораблик.</a:t>
            </a:r>
            <a:br>
              <a:rPr lang="ru-RU" dirty="0" smtClean="0"/>
            </a:br>
            <a:r>
              <a:rPr lang="ru-RU" dirty="0" smtClean="0"/>
              <a:t>Сказочных бабочек, розовых зайцев</a:t>
            </a:r>
            <a:br>
              <a:rPr lang="ru-RU" dirty="0" smtClean="0"/>
            </a:br>
            <a:r>
              <a:rPr lang="ru-RU" dirty="0" smtClean="0"/>
              <a:t>Выполнить можно при помощи пальцев.</a:t>
            </a:r>
            <a:br>
              <a:rPr lang="ru-RU" dirty="0" smtClean="0"/>
            </a:br>
            <a:r>
              <a:rPr lang="ru-RU" dirty="0" smtClean="0"/>
              <a:t>Я предлагаю попробовать с вами</a:t>
            </a:r>
            <a:br>
              <a:rPr lang="ru-RU" dirty="0" smtClean="0"/>
            </a:br>
            <a:r>
              <a:rPr lang="ru-RU" dirty="0" smtClean="0"/>
              <a:t>Выучить технику «оригами».                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643446"/>
            <a:ext cx="1376359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14291"/>
            <a:ext cx="1500198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110</Words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Волшебное  искусство  оригами</vt:lpstr>
      <vt:lpstr>Слайд 2</vt:lpstr>
      <vt:lpstr>Слайд 3</vt:lpstr>
      <vt:lpstr>Слайд 4</vt:lpstr>
      <vt:lpstr>Слайд 5</vt:lpstr>
      <vt:lpstr>Цветок  лотоса</vt:lpstr>
      <vt:lpstr>Слайд 7</vt:lpstr>
      <vt:lpstr>Слайд 8</vt:lpstr>
      <vt:lpstr>Слайд 9</vt:lpstr>
      <vt:lpstr>Слайд 10</vt:lpstr>
      <vt:lpstr>Приступим!!!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Волшебное  искусство  оригами</dc:title>
  <dc:creator>Андрей</dc:creator>
  <cp:lastModifiedBy>Андрей</cp:lastModifiedBy>
  <cp:revision>48</cp:revision>
  <dcterms:created xsi:type="dcterms:W3CDTF">2014-03-01T16:55:42Z</dcterms:created>
  <dcterms:modified xsi:type="dcterms:W3CDTF">2014-03-02T08:50:39Z</dcterms:modified>
</cp:coreProperties>
</file>