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6E4E9-D6F5-4B34-8837-225AB6C8298A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BBD61-5FDC-4853-9188-2EA23345D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657B0-6890-45CD-A09F-FF3704C111C5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EE4D1-8591-4976-85EE-B48D38789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3EAB9-647B-46DF-8238-E8EDE6A0B040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AEA5E-E8FC-4D43-B913-5F23E50EF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5B417-E084-4D01-879E-FF191E300151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BFF1-D26F-47E8-AC55-51C382342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0E680-9741-4E38-ABAB-2237D86FDAD8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9C3EE-BB79-4492-A032-0DE8D5EFB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57F92-DF7B-49DD-9739-AA804C738680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85F6D-44FA-46A6-8097-E1ABC313A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6F973-2CF4-433B-B9B2-31FCF8898145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9133-3C5F-490D-AE92-4F3760E18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B4C2B-E0A3-4891-88E9-3ED9C99CBB56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9A9FB-D850-431C-A894-46C9DBD42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9B1C-61B6-44DB-A8C1-EDEE0C8F92F7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5069A-0C49-4072-A7A2-2052B91C9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D26FE-E3A0-494E-B523-628563D84BA5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BE4B1-9782-4B2E-9C28-A4921A528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AFE79-91B3-4B10-B917-05B19EF0F3A8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8F6A6-930A-4A55-8A9B-81AD2AFB0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13F7EA-B281-4CCA-9336-E2C4495DE4F0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ADDB35-BDF1-4406-B09F-AB0E083C1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47800" y="2130425"/>
            <a:ext cx="6096000" cy="1470025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Фото-отчет занятия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«Птичья столовая»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048000" y="3886200"/>
            <a:ext cx="5334000" cy="2057400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chemeClr val="accent2"/>
                </a:solidFill>
                <a:latin typeface="Monotype Corsiva" pitchFamily="66" charset="0"/>
              </a:rPr>
              <a:t>Занятие по программе «Игровая экология».     Возраст 6-7 лет. </a:t>
            </a:r>
          </a:p>
          <a:p>
            <a:pPr algn="just"/>
            <a:r>
              <a:rPr lang="ru-RU" sz="2800" dirty="0" smtClean="0">
                <a:solidFill>
                  <a:schemeClr val="accent2"/>
                </a:solidFill>
                <a:latin typeface="Monotype Corsiva" pitchFamily="66" charset="0"/>
              </a:rPr>
              <a:t>Провела педагог доп. обр. Жекотова Любовь Владимировна</a:t>
            </a:r>
            <a:endParaRPr lang="ru-RU" sz="28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80060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  <a:t>Подкармливая птиц, мы не спасаем птиц от полного вымирания, но благодаря нашей помощи до весны их доживет намного больше.</a:t>
            </a:r>
            <a:endParaRPr lang="ru-RU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7772400" cy="4857750"/>
          </a:xfrm>
        </p:spPr>
        <p:txBody>
          <a:bodyPr/>
          <a:lstStyle/>
          <a:p>
            <a:pPr marL="742950" indent="-742950" algn="l" eaLnBrk="1" hangingPunct="1"/>
            <a:endParaRPr lang="ru-RU" u="sng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4800600"/>
            <a:ext cx="7315200" cy="1219201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3600" dirty="0" smtClean="0">
                <a:latin typeface="Monotype Corsiva" pitchFamily="66" charset="0"/>
              </a:rPr>
              <a:t>Занятие проходило в музыкальном зале, к занятию всё готово.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2" name="Picture 2" descr="C:\Users\Пользователь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71912"/>
            <a:ext cx="5102225" cy="36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Monotype Corsiva" pitchFamily="66" charset="0"/>
              </a:rPr>
              <a:t>На занятии присутствовало  8 воспитанников.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2" name="Picture 2" descr="C:\Users\Пользователь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729412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Monotype Corsiva" pitchFamily="66" charset="0"/>
              </a:rPr>
              <a:t>Объяснение и показ кормушек.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10" name="Содержимое 9" descr="DSCN648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9" name="Содержимое 8" descr="DSCN647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Идет изготовление кормушки.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" name="Содержимое 6" descr="DSCN64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7" descr="DSCN64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Физминутка.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8" name="Содержимое 7" descr="DSCN648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10" name="Содержимое 9" descr="DSCN648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Кормушки детские готовы.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" name="Содержимое 6" descr="DSCN65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Содержимое 7" descr="DSCN65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Monotype Corsiva" pitchFamily="66" charset="0"/>
              </a:rPr>
              <a:t>Рефлексия (дети выбирают солнышко)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7" name="Содержимое 6" descr="DSCN65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Содержимое 7" descr="DSCN65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Monotype Corsiva" pitchFamily="66" charset="0"/>
              </a:rPr>
              <a:t>Ребёнок над своей кормушкой наклеивает солнце, чтобы птицам не страшны холода.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1026" name="Picture 2" descr="C:\Users\Пользователь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389313" cy="4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95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Фото-отчет занятия  «Птичья столовая»</vt:lpstr>
      <vt:lpstr>Презентация PowerPoint</vt:lpstr>
      <vt:lpstr>На занятии присутствовало  8 воспитанников.</vt:lpstr>
      <vt:lpstr>Объяснение и показ кормушек.</vt:lpstr>
      <vt:lpstr>Идет изготовление кормушки.</vt:lpstr>
      <vt:lpstr>Физминутка.</vt:lpstr>
      <vt:lpstr>Кормушки детские готовы.</vt:lpstr>
      <vt:lpstr>Рефлексия (дети выбирают солнышко)</vt:lpstr>
      <vt:lpstr>Ребёнок над своей кормушкой наклеивает солнце, чтобы птицам не страшны холода.</vt:lpstr>
      <vt:lpstr>Подкармливая птиц, мы не спасаем птиц от полного вымирания, но благодаря нашей помощи до весны их доживет намного больше.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Фото-отчет занятия  «Птичья столовая»</dc:title>
  <dc:creator>Пользователь</dc:creator>
  <cp:lastModifiedBy>Пользователь</cp:lastModifiedBy>
  <cp:revision>10</cp:revision>
  <dcterms:modified xsi:type="dcterms:W3CDTF">2014-02-25T08:10:48Z</dcterms:modified>
</cp:coreProperties>
</file>