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73" r:id="rId4"/>
    <p:sldId id="262" r:id="rId5"/>
    <p:sldId id="272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976" autoAdjust="0"/>
  </p:normalViewPr>
  <p:slideViewPr>
    <p:cSldViewPr>
      <p:cViewPr varScale="1">
        <p:scale>
          <a:sx n="56" d="100"/>
          <a:sy n="56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D4E09-5F6E-41EF-8AFA-68CA0177A6AB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ACCCD-4F7C-4F71-949F-75367135E1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ACCCD-4F7C-4F71-949F-75367135E12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D1FB-6964-4A40-BCC2-23ECD5231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CCC64-9998-4089-A549-EDA70A9F5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F8981-6B3A-41FE-A6FD-16336DF23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62409-0328-4352-A417-6562EE7B4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C46D-B50D-4CB8-A57F-D8FBFB3C1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7029D-7DCC-4060-895B-259741069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4E072-9F63-45E3-B64D-B784D44B0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E048E-758C-410C-B439-5FC396CE2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B3147-A83C-4C06-9D57-D91F74D97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07FBD-46AA-443B-A789-112816B59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4378-D955-4573-8FFC-25230FEF4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C57671D-4726-49A7-AC47-281863060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2.gif"/><Relationship Id="rId7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img-fotki.yandex.ru/get/24/abies1977.1/0_c9b4_94417363_-1-L" TargetMode="Externa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Птичья столовая.</a:t>
            </a:r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276600" y="3886200"/>
            <a:ext cx="5410200" cy="1752600"/>
          </a:xfrm>
        </p:spPr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Разработала и провела педагог дополнительного образования эколого-биологического центра Жекотова Любовь Владимировна.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8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22050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9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27082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0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213" y="333375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1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4888" y="260350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22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7988" y="12684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23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24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37163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25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8366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6" descr="94eaad9d7cce53c9d73652c8f7f832e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22050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4" descr="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4114800"/>
            <a:ext cx="2055812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2C43B6"/>
                </a:solidFill>
                <a:latin typeface="Times New Roman" pitchFamily="18" charset="0"/>
                <a:cs typeface="Times New Roman" pitchFamily="18" charset="0"/>
              </a:rPr>
              <a:t>Какие бывают кормушки.</a:t>
            </a:r>
            <a:endParaRPr lang="ru-RU" dirty="0" smtClean="0">
              <a:solidFill>
                <a:srgbClr val="2C43B6"/>
              </a:solidFill>
              <a:latin typeface="Comic Sans MS" pitchFamily="66" charset="0"/>
            </a:endParaRPr>
          </a:p>
        </p:txBody>
      </p:sp>
      <p:pic>
        <p:nvPicPr>
          <p:cNvPr id="11269" name="Picture 4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7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365625"/>
            <a:ext cx="8820150" cy="2376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	</a:t>
            </a:r>
          </a:p>
        </p:txBody>
      </p:sp>
      <p:pic>
        <p:nvPicPr>
          <p:cNvPr id="9" name="FormView_masterClass_Repeater_steps_ctl09_Image1" descr="Кормушка для птиц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981200"/>
            <a:ext cx="4165449" cy="460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P101003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1981200"/>
            <a:ext cx="44958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8229600" cy="1143000"/>
          </a:xfrm>
        </p:spPr>
        <p:txBody>
          <a:bodyPr/>
          <a:lstStyle/>
          <a:p>
            <a:pPr algn="l" eaLnBrk="1" hangingPunct="1"/>
            <a:endParaRPr lang="ru-RU" dirty="0" smtClean="0">
              <a:solidFill>
                <a:srgbClr val="2C43B6"/>
              </a:solidFill>
              <a:latin typeface="Comic Sans MS" pitchFamily="66" charset="0"/>
            </a:endParaRPr>
          </a:p>
        </p:txBody>
      </p:sp>
      <p:pic>
        <p:nvPicPr>
          <p:cNvPr id="11269" name="Picture 4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7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365625"/>
            <a:ext cx="8820150" cy="2376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	</a:t>
            </a:r>
          </a:p>
        </p:txBody>
      </p:sp>
      <p:pic>
        <p:nvPicPr>
          <p:cNvPr id="8" name="Picture 4" descr="6c0b006ab36f75af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475962"/>
            <a:ext cx="4191000" cy="315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670f65a08029bfa0c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34290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kormushka_smal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228600"/>
            <a:ext cx="3352800" cy="3353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i-40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228600"/>
            <a:ext cx="3252866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news_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228601"/>
            <a:ext cx="2743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365625"/>
            <a:ext cx="8820150" cy="2376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	</a:t>
            </a:r>
          </a:p>
        </p:txBody>
      </p:sp>
      <p:pic>
        <p:nvPicPr>
          <p:cNvPr id="11269" name="Picture 4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7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pti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644828"/>
            <a:ext cx="5105400" cy="3908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ttp://img-fotki.yandex.ru/get/24/abies1977.1/0_c9b4_94417363_-1-L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5334000" y="2667000"/>
            <a:ext cx="3481605" cy="3906591"/>
          </a:xfrm>
          <a:prstGeom prst="rect">
            <a:avLst/>
          </a:prstGeom>
          <a:noFill/>
        </p:spPr>
      </p:pic>
      <p:pic>
        <p:nvPicPr>
          <p:cNvPr id="10" name="Picture 4" descr="197028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228600"/>
            <a:ext cx="3138734" cy="348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1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4365625"/>
            <a:ext cx="8820150" cy="2376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	</a:t>
            </a:r>
          </a:p>
        </p:txBody>
      </p:sp>
      <p:pic>
        <p:nvPicPr>
          <p:cNvPr id="11269" name="Picture 4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7" descr="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101006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381000"/>
            <a:ext cx="3276600" cy="2514600"/>
          </a:xfrm>
          <a:prstGeom prst="rect">
            <a:avLst/>
          </a:prstGeom>
          <a:noFill/>
        </p:spPr>
      </p:pic>
      <p:pic>
        <p:nvPicPr>
          <p:cNvPr id="9" name="Picture 4" descr="P10100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886200"/>
            <a:ext cx="2819400" cy="2667000"/>
          </a:xfrm>
          <a:prstGeom prst="rect">
            <a:avLst/>
          </a:prstGeom>
          <a:noFill/>
        </p:spPr>
      </p:pic>
      <p:pic>
        <p:nvPicPr>
          <p:cNvPr id="10" name="Picture 7" descr="P101006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304800"/>
            <a:ext cx="3124200" cy="2743200"/>
          </a:xfrm>
          <a:prstGeom prst="rect">
            <a:avLst/>
          </a:prstGeom>
          <a:noFill/>
        </p:spPr>
      </p:pic>
      <p:pic>
        <p:nvPicPr>
          <p:cNvPr id="11" name="Picture 5" descr="P101006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3733800"/>
            <a:ext cx="2962275" cy="23622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04800" y="31242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Пшено – один из самых </a:t>
            </a:r>
          </a:p>
          <a:p>
            <a:pPr algn="just"/>
            <a:r>
              <a:rPr lang="ru-RU" dirty="0" smtClean="0"/>
              <a:t>любимых видов пищи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5800" y="57150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Подсолнечник – дольно</a:t>
            </a:r>
          </a:p>
          <a:p>
            <a:pPr lvl="0" algn="just"/>
            <a:r>
              <a:rPr lang="ru-RU" dirty="0" smtClean="0">
                <a:solidFill>
                  <a:srgbClr val="000000"/>
                </a:solidFill>
              </a:rPr>
              <a:t> популярный корм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267200" y="3105835"/>
            <a:ext cx="365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Пшеница – корм, если</a:t>
            </a:r>
          </a:p>
          <a:p>
            <a:pPr algn="ctr"/>
            <a:r>
              <a:rPr lang="ru-RU" dirty="0" smtClean="0"/>
              <a:t> больше нечего покушать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495800" y="6019800"/>
            <a:ext cx="350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Гречиха – мы и не думали, </a:t>
            </a:r>
          </a:p>
          <a:p>
            <a:pPr algn="ctr"/>
            <a:r>
              <a:rPr lang="ru-RU" dirty="0" smtClean="0"/>
              <a:t>что так понравится!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066800"/>
            <a:ext cx="7315200" cy="495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2C43B6"/>
                </a:solidFill>
                <a:latin typeface="Monotype Corsiva" pitchFamily="66" charset="0"/>
              </a:rPr>
              <a:t>Спасибо  до новых встреч.</a:t>
            </a:r>
          </a:p>
        </p:txBody>
      </p:sp>
      <p:pic>
        <p:nvPicPr>
          <p:cNvPr id="11269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5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7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365625"/>
            <a:ext cx="8820150" cy="2376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	</a:t>
            </a:r>
          </a:p>
        </p:txBody>
      </p:sp>
      <p:pic>
        <p:nvPicPr>
          <p:cNvPr id="8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11430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0668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6482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47244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9812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2860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8194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6482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1134" y="5334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6858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 descr="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4495800"/>
            <a:ext cx="684213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1" grpId="1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59</Words>
  <PresentationFormat>Экран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Птичья столовая.</vt:lpstr>
      <vt:lpstr>Какие бывают кормушки.</vt:lpstr>
      <vt:lpstr>Слайд 3</vt:lpstr>
      <vt:lpstr>Слайд 4</vt:lpstr>
      <vt:lpstr>Слайд 5</vt:lpstr>
      <vt:lpstr>Спасибо  до новых встреч.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изменения в природе.</dc:title>
  <cp:lastModifiedBy>Люба</cp:lastModifiedBy>
  <cp:revision>14</cp:revision>
  <dcterms:modified xsi:type="dcterms:W3CDTF">2014-01-16T06:00:58Z</dcterms:modified>
</cp:coreProperties>
</file>