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FB3EB-2D32-41C6-B43B-504D2BEAAF0D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98E21-43B3-403A-ACD0-8574C4197F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98E21-43B3-403A-ACD0-8574C4197F84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A8FD0-27FF-4B4D-AA3B-3B72C814389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669B4-A714-4808-8538-5C279364C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693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A8FD0-27FF-4B4D-AA3B-3B72C814389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669B4-A714-4808-8538-5C279364C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547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A8FD0-27FF-4B4D-AA3B-3B72C814389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669B4-A714-4808-8538-5C279364C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315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A8FD0-27FF-4B4D-AA3B-3B72C814389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669B4-A714-4808-8538-5C279364C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3065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A8FD0-27FF-4B4D-AA3B-3B72C814389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669B4-A714-4808-8538-5C279364C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13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A8FD0-27FF-4B4D-AA3B-3B72C814389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669B4-A714-4808-8538-5C279364C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413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A8FD0-27FF-4B4D-AA3B-3B72C814389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669B4-A714-4808-8538-5C279364C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400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A8FD0-27FF-4B4D-AA3B-3B72C814389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669B4-A714-4808-8538-5C279364C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695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A8FD0-27FF-4B4D-AA3B-3B72C814389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669B4-A714-4808-8538-5C279364C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410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A8FD0-27FF-4B4D-AA3B-3B72C814389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669B4-A714-4808-8538-5C279364C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910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0A8FD0-27FF-4B4D-AA3B-3B72C814389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669B4-A714-4808-8538-5C279364C6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753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30A8FD0-27FF-4B4D-AA3B-3B72C8143899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11669B4-A714-4808-8538-5C279364C68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1470025"/>
          </a:xfrm>
        </p:spPr>
        <p:txBody>
          <a:bodyPr/>
          <a:lstStyle/>
          <a:p>
            <a:r>
              <a:rPr lang="ru-RU" sz="48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Задачи на проценты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797152"/>
            <a:ext cx="4176464" cy="1752600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Учитель математики 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МОУ СОШ </a:t>
            </a:r>
            <a:r>
              <a:rPr lang="ru-RU" sz="2400" dirty="0" err="1" smtClean="0">
                <a:solidFill>
                  <a:schemeClr val="tx1"/>
                </a:solidFill>
              </a:rPr>
              <a:t>с.Песчаноозерка</a:t>
            </a:r>
            <a:r>
              <a:rPr lang="ru-RU" sz="2400" dirty="0" smtClean="0">
                <a:solidFill>
                  <a:schemeClr val="tx1"/>
                </a:solidFill>
              </a:rPr>
              <a:t>                                </a:t>
            </a:r>
            <a:r>
              <a:rPr lang="ru-RU" sz="2400" dirty="0" err="1" smtClean="0">
                <a:solidFill>
                  <a:schemeClr val="tx1"/>
                </a:solidFill>
              </a:rPr>
              <a:t>Хорошун</a:t>
            </a:r>
            <a:r>
              <a:rPr lang="ru-RU" sz="2400" dirty="0" smtClean="0">
                <a:solidFill>
                  <a:schemeClr val="tx1"/>
                </a:solidFill>
              </a:rPr>
              <a:t> Ирина </a:t>
            </a: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Геннадьевна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10" descr="H:\Со сканера\процен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92896"/>
            <a:ext cx="2576513" cy="398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51520" y="225411"/>
            <a:ext cx="8496944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Самостоятельная работа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Найти 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2% от 600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15% от 300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25% от 800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2,5% от 2000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LcParenR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17% от 90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Завод  выпустил 500 приборов. 3% приборов оказались бракованными. Сколько приборов с браком выпустил цех?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В музыкальной школе учатся 120 детей. Среди них 60% девочек. Сколько девочек в музыкальной школе?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Мама получила 9000 рублей. 35% она заплатила за квартиру. Сколько она заплатила за квартиру?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5" name="Picture 7" descr="school02-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764704"/>
            <a:ext cx="1727200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836712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Проверь себя</a:t>
            </a:r>
            <a:endParaRPr lang="ru-RU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772816"/>
            <a:ext cx="58326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1. 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3200" dirty="0" smtClean="0"/>
              <a:t> 12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3200" dirty="0" smtClean="0"/>
              <a:t> 45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3200" dirty="0" smtClean="0"/>
              <a:t> 200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3200" dirty="0" smtClean="0"/>
              <a:t> 50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3200" dirty="0" smtClean="0"/>
              <a:t> 15,3</a:t>
            </a:r>
          </a:p>
          <a:p>
            <a:pPr marL="342900" indent="-342900"/>
            <a:r>
              <a:rPr lang="ru-RU" sz="3200" b="1" dirty="0" smtClean="0"/>
              <a:t>2. </a:t>
            </a:r>
            <a:r>
              <a:rPr lang="ru-RU" sz="3200" dirty="0" smtClean="0"/>
              <a:t>15 деталей</a:t>
            </a:r>
          </a:p>
          <a:p>
            <a:pPr marL="342900" indent="-342900"/>
            <a:r>
              <a:rPr lang="ru-RU" sz="3200" b="1" dirty="0" smtClean="0"/>
              <a:t>3. </a:t>
            </a:r>
            <a:r>
              <a:rPr lang="ru-RU" sz="3200" dirty="0" smtClean="0"/>
              <a:t>72 девочки.</a:t>
            </a:r>
          </a:p>
          <a:p>
            <a:pPr marL="342900" indent="-342900"/>
            <a:r>
              <a:rPr lang="ru-RU" sz="3200" b="1" dirty="0" smtClean="0"/>
              <a:t>4. </a:t>
            </a:r>
            <a:r>
              <a:rPr lang="ru-RU" sz="3200" dirty="0" smtClean="0"/>
              <a:t>3150 рублей.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23528" y="1124744"/>
            <a:ext cx="82809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dirty="0" smtClean="0">
                <a:solidFill>
                  <a:srgbClr val="28321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28321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айдите, сколько граммов молока и какао содержится в вашей</a:t>
            </a:r>
            <a:r>
              <a:rPr kumimoji="0" lang="ru-RU" sz="3200" i="0" u="none" strike="noStrike" cap="none" normalizeH="0" dirty="0" smtClean="0">
                <a:ln>
                  <a:noFill/>
                </a:ln>
                <a:solidFill>
                  <a:srgbClr val="28321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шоколадке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28321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Количество процентов молока и какао, вес шоколадки вы прочитаете на упаковке.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ru-RU" sz="3200" dirty="0" smtClean="0">
                <a:solidFill>
                  <a:srgbClr val="28321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28321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ворческое задание по                            желанию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283214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283214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составить свою                           задачу на проценты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283214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620688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омашнее задание</a:t>
            </a:r>
            <a:endParaRPr lang="ru-RU" sz="2800" b="1" dirty="0"/>
          </a:p>
        </p:txBody>
      </p:sp>
      <p:pic>
        <p:nvPicPr>
          <p:cNvPr id="5" name="Picture 22" descr="school02-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429000"/>
            <a:ext cx="1951038" cy="2319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204864"/>
            <a:ext cx="7772400" cy="1362075"/>
          </a:xfrm>
        </p:spPr>
        <p:txBody>
          <a:bodyPr/>
          <a:lstStyle/>
          <a:p>
            <a:pPr algn="ctr"/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Спасибо за урок!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4077072"/>
            <a:ext cx="7772400" cy="150018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10" descr="E:\PPBestDesign\фон\34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36096" y="3356992"/>
            <a:ext cx="3252788" cy="32527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pPr algn="l"/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«Человек глубоко постигает лишь то, до чего додумывается сам».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</a:t>
            </a:r>
            <a:r>
              <a:rPr lang="ru-RU" sz="3600" b="1" i="1" dirty="0" smtClean="0">
                <a:solidFill>
                  <a:schemeClr val="accent3">
                    <a:lumMod val="50000"/>
                  </a:schemeClr>
                </a:solidFill>
              </a:rPr>
              <a:t>Сократ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b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1475645"/>
            <a:ext cx="84249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1. Найдите одну сотую часть от каждого числа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300     800    1500     50     34,1     180,5      7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2.Как называется  сотая часть от числа?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3. Каким правилом пользовались при выполнении задания?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268760"/>
            <a:ext cx="820891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4. Площадь одного из полей, засеянных возле нашего села равна 60000 м</a:t>
            </a:r>
            <a:r>
              <a:rPr kumimoji="0" lang="ru-RU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Его сотая часть засеяна соей. Какую площадь занимает соя?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5. Что такое процент?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6. А чему равно целое?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764704"/>
            <a:ext cx="7772400" cy="5544615"/>
          </a:xfrm>
        </p:spPr>
        <p:txBody>
          <a:bodyPr>
            <a:normAutofit fontScale="92500" lnSpcReduction="10000"/>
          </a:bodyPr>
          <a:lstStyle/>
          <a:p>
            <a:r>
              <a:rPr lang="ru-RU" sz="3900" b="1" i="1" dirty="0">
                <a:solidFill>
                  <a:schemeClr val="tx1"/>
                </a:solidFill>
              </a:rPr>
              <a:t>1. На праздник в школу пришли учащиеся. 10% всех учащихся девочки. А сколько процентов в школе мальчиков?</a:t>
            </a:r>
          </a:p>
          <a:p>
            <a:endParaRPr lang="ru-RU" sz="3900" b="1" i="1" dirty="0" smtClean="0">
              <a:solidFill>
                <a:schemeClr val="tx1"/>
              </a:solidFill>
            </a:endParaRPr>
          </a:p>
          <a:p>
            <a:r>
              <a:rPr lang="ru-RU" sz="3900" b="1" i="1" dirty="0" smtClean="0">
                <a:solidFill>
                  <a:schemeClr val="tx1"/>
                </a:solidFill>
              </a:rPr>
              <a:t>2</a:t>
            </a:r>
            <a:r>
              <a:rPr lang="ru-RU" sz="3900" b="1" i="1" dirty="0">
                <a:solidFill>
                  <a:schemeClr val="tx1"/>
                </a:solidFill>
              </a:rPr>
              <a:t>.  В  одной коробке в магазине оказались яблоки, груши и мандарины. Яблок – 50%, груш - 30%. Сколько   мандаринов в коробке?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23528" y="740312"/>
            <a:ext cx="8568952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равило нахождения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процентов от числа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1.Определить, какая величина принята    за 100%.</a:t>
            </a:r>
            <a:endParaRPr kumimoji="0" lang="ru-RU" sz="3600" b="1" i="1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2. Найди величину, которая приходится   на 1%.</a:t>
            </a:r>
            <a:endParaRPr kumimoji="0" lang="ru-RU" sz="3600" b="1" i="1" u="none" strike="noStrike" cap="none" normalizeH="0" baseline="0" dirty="0" smtClean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3. Величину, которая приходится на 1%, умножить на количество процентов. </a:t>
            </a:r>
            <a:endParaRPr kumimoji="0" lang="ru-RU" sz="3600" b="1" i="1" u="none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4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552" y="1279946"/>
            <a:ext cx="80519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Чтоб проценты посчитать,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Надо целое нам взять,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Разделить на 100 частичек быстро,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А потом частичку взять,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Умноженье применять,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И получим с вами правильные числа.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5536" y="1725995"/>
            <a:ext cx="835292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салонах сотовой связи появилась новая модель смартфона. Его цена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8500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рублей. Модель стала пользоваться повышенным спросом и в связи с этим компания повысила его стоимость на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10%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А через месяц цену телефона снизили на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10%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Сколько теперь стоит телефон?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536" y="1520013"/>
            <a:ext cx="8280920" cy="295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Площадь Амурской области составляет 363700 км</a:t>
            </a:r>
            <a:r>
              <a:rPr kumimoji="0" lang="ru-RU" sz="3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Площадь лесов составляет 60% от всей площади области.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Какова площадь лесов Амурской области?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- 2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pril</Template>
  <TotalTime>70</TotalTime>
  <Words>437</Words>
  <Application>Microsoft Office PowerPoint</Application>
  <PresentationFormat>Экран (4:3)</PresentationFormat>
  <Paragraphs>58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математика - 2!</vt:lpstr>
      <vt:lpstr>Задачи на проценты</vt:lpstr>
      <vt:lpstr>«Человек глубоко постигает лишь то, до чего додумывается сам».                                  Сократ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 за урок!         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на проценты</dc:title>
  <dc:creator>Se7enUsser</dc:creator>
  <cp:lastModifiedBy>Se7enUsser</cp:lastModifiedBy>
  <cp:revision>8</cp:revision>
  <dcterms:created xsi:type="dcterms:W3CDTF">2015-01-22T11:39:57Z</dcterms:created>
  <dcterms:modified xsi:type="dcterms:W3CDTF">2015-01-22T12:50:43Z</dcterms:modified>
</cp:coreProperties>
</file>