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D34B-8415-4340-984C-2E8088C32A35}" type="datetimeFigureOut">
              <a:rPr lang="ru-RU" smtClean="0"/>
              <a:pPr/>
              <a:t>10.02.2010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96427-F05A-42DD-BCD8-EB2E4786E7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D34B-8415-4340-984C-2E8088C32A35}" type="datetimeFigureOut">
              <a:rPr lang="ru-RU" smtClean="0"/>
              <a:pPr/>
              <a:t>10.02.2010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96427-F05A-42DD-BCD8-EB2E4786E7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D34B-8415-4340-984C-2E8088C32A35}" type="datetimeFigureOut">
              <a:rPr lang="ru-RU" smtClean="0"/>
              <a:pPr/>
              <a:t>10.02.2010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96427-F05A-42DD-BCD8-EB2E4786E7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D34B-8415-4340-984C-2E8088C32A35}" type="datetimeFigureOut">
              <a:rPr lang="ru-RU" smtClean="0"/>
              <a:pPr/>
              <a:t>10.02.2010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96427-F05A-42DD-BCD8-EB2E4786E7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D34B-8415-4340-984C-2E8088C32A35}" type="datetimeFigureOut">
              <a:rPr lang="ru-RU" smtClean="0"/>
              <a:pPr/>
              <a:t>10.02.2010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96427-F05A-42DD-BCD8-EB2E4786E7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D34B-8415-4340-984C-2E8088C32A35}" type="datetimeFigureOut">
              <a:rPr lang="ru-RU" smtClean="0"/>
              <a:pPr/>
              <a:t>10.02.2010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96427-F05A-42DD-BCD8-EB2E4786E7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D34B-8415-4340-984C-2E8088C32A35}" type="datetimeFigureOut">
              <a:rPr lang="ru-RU" smtClean="0"/>
              <a:pPr/>
              <a:t>10.02.2010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96427-F05A-42DD-BCD8-EB2E4786E7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D34B-8415-4340-984C-2E8088C32A35}" type="datetimeFigureOut">
              <a:rPr lang="ru-RU" smtClean="0"/>
              <a:pPr/>
              <a:t>10.02.2010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96427-F05A-42DD-BCD8-EB2E4786E7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D34B-8415-4340-984C-2E8088C32A35}" type="datetimeFigureOut">
              <a:rPr lang="ru-RU" smtClean="0"/>
              <a:pPr/>
              <a:t>10.02.2010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96427-F05A-42DD-BCD8-EB2E4786E7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D34B-8415-4340-984C-2E8088C32A35}" type="datetimeFigureOut">
              <a:rPr lang="ru-RU" smtClean="0"/>
              <a:pPr/>
              <a:t>10.02.2010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96427-F05A-42DD-BCD8-EB2E4786E7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821D34B-8415-4340-984C-2E8088C32A35}" type="datetimeFigureOut">
              <a:rPr lang="ru-RU" smtClean="0"/>
              <a:pPr/>
              <a:t>10.02.2010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7696427-F05A-42DD-BCD8-EB2E4786E7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821D34B-8415-4340-984C-2E8088C32A35}" type="datetimeFigureOut">
              <a:rPr lang="ru-RU" smtClean="0"/>
              <a:pPr/>
              <a:t>10.02.2010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7696427-F05A-42DD-BCD8-EB2E4786E7A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Проверка домашнего задания: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u="sng" dirty="0" smtClean="0"/>
              <a:t>Задача: </a:t>
            </a:r>
            <a:r>
              <a:rPr lang="ru-RU" sz="2800" dirty="0" smtClean="0"/>
              <a:t>Теплоход рассчитан на 750 пассажиров и 25 членов команды. Каждая спасательная шлюпка может вместить 70 человек. Какое наименьшее число шлюпок должно быть на теплоходе, чтобы в случае необходимости в них можно было разместить всех пассажиров и всех членов команды?</a:t>
            </a:r>
          </a:p>
          <a:p>
            <a:r>
              <a:rPr lang="ru-RU" sz="2800" dirty="0" smtClean="0"/>
              <a:t>№951.</a:t>
            </a:r>
            <a:endParaRPr lang="ru-RU" sz="2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а)    &lt;</a:t>
            </a:r>
          </a:p>
          <a:p>
            <a:r>
              <a:rPr lang="ru-RU" dirty="0" smtClean="0"/>
              <a:t>б)    &gt;</a:t>
            </a:r>
          </a:p>
          <a:p>
            <a:r>
              <a:rPr lang="ru-RU" dirty="0" smtClean="0"/>
              <a:t>в)    &gt;</a:t>
            </a:r>
          </a:p>
          <a:p>
            <a:r>
              <a:rPr lang="ru-RU" dirty="0" smtClean="0"/>
              <a:t>г)    &gt;</a:t>
            </a:r>
          </a:p>
          <a:p>
            <a:r>
              <a:rPr lang="ru-RU" dirty="0" err="1" smtClean="0"/>
              <a:t>д</a:t>
            </a:r>
            <a:r>
              <a:rPr lang="ru-RU" dirty="0" smtClean="0"/>
              <a:t>)   &gt;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 сравнения чисел: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1.Любое </a:t>
            </a:r>
            <a:r>
              <a:rPr lang="ru-RU" dirty="0" smtClean="0">
                <a:solidFill>
                  <a:srgbClr val="FF0000"/>
                </a:solidFill>
              </a:rPr>
              <a:t>отрицательное</a:t>
            </a:r>
            <a:r>
              <a:rPr lang="ru-RU" dirty="0" smtClean="0"/>
              <a:t> число меньше любого </a:t>
            </a:r>
            <a:r>
              <a:rPr lang="ru-RU" dirty="0" smtClean="0">
                <a:solidFill>
                  <a:srgbClr val="FF0000"/>
                </a:solidFill>
              </a:rPr>
              <a:t>положительного</a:t>
            </a:r>
            <a:r>
              <a:rPr lang="ru-RU" dirty="0" smtClean="0"/>
              <a:t> числа.</a:t>
            </a:r>
          </a:p>
          <a:p>
            <a:r>
              <a:rPr lang="ru-RU" dirty="0" smtClean="0"/>
              <a:t>2.Нуль больше любого </a:t>
            </a:r>
            <a:r>
              <a:rPr lang="ru-RU" dirty="0" smtClean="0">
                <a:solidFill>
                  <a:srgbClr val="FF0000"/>
                </a:solidFill>
              </a:rPr>
              <a:t>отрицательного </a:t>
            </a:r>
            <a:r>
              <a:rPr lang="ru-RU" dirty="0" smtClean="0"/>
              <a:t>числа, но меньше любого  </a:t>
            </a:r>
            <a:r>
              <a:rPr lang="ru-RU" dirty="0" smtClean="0">
                <a:solidFill>
                  <a:srgbClr val="FF0000"/>
                </a:solidFill>
              </a:rPr>
              <a:t>положительного</a:t>
            </a:r>
            <a:r>
              <a:rPr lang="ru-RU" dirty="0" smtClean="0"/>
              <a:t> числа.</a:t>
            </a:r>
          </a:p>
          <a:p>
            <a:r>
              <a:rPr lang="ru-RU" dirty="0" smtClean="0"/>
              <a:t>3.Из двух отрицательных чисел меньше то, модуль которого </a:t>
            </a:r>
            <a:r>
              <a:rPr lang="ru-RU" dirty="0" smtClean="0">
                <a:solidFill>
                  <a:srgbClr val="FF0000"/>
                </a:solidFill>
              </a:rPr>
              <a:t>больше.</a:t>
            </a:r>
          </a:p>
          <a:p>
            <a:r>
              <a:rPr lang="ru-RU" dirty="0" smtClean="0"/>
              <a:t>4.На координатной прямой точка с большей координатой лежит </a:t>
            </a:r>
            <a:r>
              <a:rPr lang="ru-RU" dirty="0" smtClean="0">
                <a:solidFill>
                  <a:srgbClr val="FF0000"/>
                </a:solidFill>
              </a:rPr>
              <a:t>правее </a:t>
            </a:r>
            <a:r>
              <a:rPr lang="ru-RU" dirty="0" smtClean="0"/>
              <a:t>точки с меньшей координатой.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№960 (</a:t>
            </a:r>
            <a:r>
              <a:rPr lang="ru-RU" dirty="0" err="1" smtClean="0"/>
              <a:t>а-е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а)  8,9   &lt;   9,2</a:t>
            </a:r>
          </a:p>
          <a:p>
            <a:r>
              <a:rPr lang="ru-RU" dirty="0" smtClean="0"/>
              <a:t>б)  -240  &lt;  3,2</a:t>
            </a:r>
          </a:p>
          <a:p>
            <a:r>
              <a:rPr lang="ru-RU" dirty="0" smtClean="0"/>
              <a:t>в)   4,5  &gt;  -800</a:t>
            </a:r>
          </a:p>
          <a:p>
            <a:r>
              <a:rPr lang="ru-RU" dirty="0" smtClean="0"/>
              <a:t>г)   -5,5  &gt;  -7,2</a:t>
            </a:r>
          </a:p>
          <a:p>
            <a:r>
              <a:rPr lang="ru-RU" dirty="0" err="1" smtClean="0"/>
              <a:t>д</a:t>
            </a:r>
            <a:r>
              <a:rPr lang="ru-RU" dirty="0" smtClean="0"/>
              <a:t>)  -96,9  &lt;  -90,3</a:t>
            </a:r>
          </a:p>
          <a:p>
            <a:r>
              <a:rPr lang="ru-RU" dirty="0" smtClean="0"/>
              <a:t>е)  -1000  &lt;  0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Критерии оценивания: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ru-RU" dirty="0" smtClean="0"/>
              <a:t>«</a:t>
            </a:r>
            <a:r>
              <a:rPr lang="ru-RU" dirty="0" smtClean="0">
                <a:solidFill>
                  <a:srgbClr val="FF0000"/>
                </a:solidFill>
              </a:rPr>
              <a:t>5</a:t>
            </a:r>
            <a:r>
              <a:rPr lang="ru-RU" dirty="0" smtClean="0"/>
              <a:t>» – все задания выполнены правильно;</a:t>
            </a:r>
          </a:p>
          <a:p>
            <a:r>
              <a:rPr lang="ru-RU" dirty="0" smtClean="0"/>
              <a:t>«</a:t>
            </a:r>
            <a:r>
              <a:rPr lang="ru-RU" dirty="0" smtClean="0">
                <a:solidFill>
                  <a:srgbClr val="FF0000"/>
                </a:solidFill>
              </a:rPr>
              <a:t>4</a:t>
            </a:r>
            <a:r>
              <a:rPr lang="ru-RU" dirty="0" smtClean="0"/>
              <a:t>» - 5- 4 задания выполнены правильно;</a:t>
            </a:r>
          </a:p>
          <a:p>
            <a:r>
              <a:rPr lang="ru-RU" dirty="0" smtClean="0"/>
              <a:t>«</a:t>
            </a:r>
            <a:r>
              <a:rPr lang="ru-RU" dirty="0" smtClean="0">
                <a:solidFill>
                  <a:srgbClr val="FF0000"/>
                </a:solidFill>
              </a:rPr>
              <a:t>3</a:t>
            </a:r>
            <a:r>
              <a:rPr lang="ru-RU" dirty="0" smtClean="0"/>
              <a:t>» – 3 задания выполнены правильно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Выучить </a:t>
            </a:r>
            <a:r>
              <a:rPr lang="ru-RU" smtClean="0"/>
              <a:t>правила </a:t>
            </a:r>
            <a:r>
              <a:rPr lang="ru-RU" smtClean="0"/>
              <a:t> сравнения </a:t>
            </a:r>
            <a:r>
              <a:rPr lang="ru-RU" dirty="0" smtClean="0"/>
              <a:t>чисел;</a:t>
            </a:r>
          </a:p>
          <a:p>
            <a:r>
              <a:rPr lang="ru-RU" dirty="0" smtClean="0"/>
              <a:t>№979,</a:t>
            </a:r>
          </a:p>
          <a:p>
            <a:r>
              <a:rPr lang="ru-RU" dirty="0" smtClean="0"/>
              <a:t>№981,</a:t>
            </a:r>
          </a:p>
          <a:p>
            <a:r>
              <a:rPr lang="ru-RU" dirty="0" smtClean="0"/>
              <a:t>№983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«Русский крестьянский способ умножения»</a:t>
            </a:r>
            <a:endParaRPr lang="ru-RU" b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Информационный проект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571472" y="642918"/>
            <a:ext cx="8062912" cy="4867290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1.Напишем одно число слева, второе справа на одной строчке.</a:t>
            </a:r>
            <a:br>
              <a:rPr lang="ru-RU" sz="3200" dirty="0" smtClean="0"/>
            </a:br>
            <a:r>
              <a:rPr lang="ru-RU" sz="3200" dirty="0" smtClean="0"/>
              <a:t>2. Левое число будем делить, а правое - умножать на 2, результат записывать в столбик. Если придётся делить на 2 нечётное число, то остаток отбросим.</a:t>
            </a:r>
            <a:br>
              <a:rPr lang="ru-RU" sz="3200" dirty="0" smtClean="0"/>
            </a:br>
            <a:r>
              <a:rPr lang="ru-RU" sz="3200" dirty="0" smtClean="0"/>
              <a:t>3.Когда от левого числа останется единица, вычеркнем все строки, в которых слева стоят четные числа.</a:t>
            </a:r>
            <a:br>
              <a:rPr lang="ru-RU" sz="3200" dirty="0" smtClean="0"/>
            </a:br>
            <a:r>
              <a:rPr lang="ru-RU" sz="3200" dirty="0" smtClean="0"/>
              <a:t>4.Всё что осталось справа – сложим.</a:t>
            </a:r>
            <a:endParaRPr lang="ru-RU" sz="3200" dirty="0"/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СЧЁТ ИГРЫ</a:t>
            </a:r>
            <a:endParaRPr lang="ru-RU" b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8"/>
            <a:r>
              <a:rPr lang="ru-RU" sz="4400" b="1" dirty="0" smtClean="0"/>
              <a:t>Лисы              Лоси</a:t>
            </a:r>
          </a:p>
          <a:p>
            <a:pPr lvl="8"/>
            <a:r>
              <a:rPr lang="ru-RU" sz="4400" b="1" dirty="0" smtClean="0"/>
              <a:t>15                       28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«Сравнение чисел»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Знаки сравнения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&lt;       «меньше»</a:t>
            </a:r>
          </a:p>
          <a:p>
            <a:r>
              <a:rPr lang="ru-RU" sz="5400" dirty="0" smtClean="0"/>
              <a:t>&gt;       «больше»</a:t>
            </a:r>
          </a:p>
          <a:p>
            <a:r>
              <a:rPr lang="ru-RU" sz="5400" dirty="0" smtClean="0"/>
              <a:t>=       «равно»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Сравните числа: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738    и 98</a:t>
            </a:r>
          </a:p>
          <a:p>
            <a:r>
              <a:rPr lang="ru-RU" dirty="0" smtClean="0"/>
              <a:t>637    и  639</a:t>
            </a:r>
          </a:p>
          <a:p>
            <a:r>
              <a:rPr lang="ru-RU" dirty="0" smtClean="0"/>
              <a:t>3,2     и  0,97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Проверка:</a:t>
            </a:r>
          </a:p>
          <a:p>
            <a:r>
              <a:rPr lang="ru-RU" dirty="0" smtClean="0"/>
              <a:t>&gt;  ,    &lt;    ,    &gt;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Думаем и отвечаем!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 какими мы теперь работаем числами?</a:t>
            </a:r>
          </a:p>
          <a:p>
            <a:r>
              <a:rPr lang="ru-RU" dirty="0" smtClean="0"/>
              <a:t>Что называют модулем числа?</a:t>
            </a:r>
          </a:p>
          <a:p>
            <a:r>
              <a:rPr lang="ru-RU" dirty="0" smtClean="0"/>
              <a:t>Найдите модуль числа: 81;    -36,8;     0; </a:t>
            </a:r>
          </a:p>
          <a:p>
            <a:pPr>
              <a:buNone/>
            </a:pPr>
            <a:r>
              <a:rPr lang="ru-RU" dirty="0" smtClean="0"/>
              <a:t>-5;    0,75       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Используя модель термометра, сравнить температуру воздуха: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а)  8˚С     и    10˚С</a:t>
            </a:r>
          </a:p>
          <a:p>
            <a:r>
              <a:rPr lang="ru-RU" dirty="0" smtClean="0"/>
              <a:t>б)  9˚С     и     0˚С</a:t>
            </a:r>
          </a:p>
          <a:p>
            <a:r>
              <a:rPr lang="ru-RU" dirty="0" smtClean="0"/>
              <a:t>в)  0˚С     и      -8˚С</a:t>
            </a:r>
          </a:p>
          <a:p>
            <a:r>
              <a:rPr lang="ru-RU" dirty="0" smtClean="0"/>
              <a:t>г)   2˚С     и      -5˚С</a:t>
            </a:r>
          </a:p>
          <a:p>
            <a:r>
              <a:rPr lang="ru-RU" dirty="0" err="1" smtClean="0"/>
              <a:t>д</a:t>
            </a:r>
            <a:r>
              <a:rPr lang="ru-RU" dirty="0" smtClean="0"/>
              <a:t>)  -3˚С    и      -7˚С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135</TotalTime>
  <Words>359</Words>
  <Application>Microsoft Office PowerPoint</Application>
  <PresentationFormat>Экран (4:3)</PresentationFormat>
  <Paragraphs>61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Модульная</vt:lpstr>
      <vt:lpstr>Проверка домашнего задания:</vt:lpstr>
      <vt:lpstr>«Русский крестьянский способ умножения»</vt:lpstr>
      <vt:lpstr>1.Напишем одно число слева, второе справа на одной строчке. 2. Левое число будем делить, а правое - умножать на 2, результат записывать в столбик. Если придётся делить на 2 нечётное число, то остаток отбросим. 3.Когда от левого числа останется единица, вычеркнем все строки, в которых слева стоят четные числа. 4.Всё что осталось справа – сложим.</vt:lpstr>
      <vt:lpstr>СЧЁТ ИГРЫ</vt:lpstr>
      <vt:lpstr>Тема урока:</vt:lpstr>
      <vt:lpstr>Знаки сравнения</vt:lpstr>
      <vt:lpstr>Сравните числа: </vt:lpstr>
      <vt:lpstr>Думаем и отвечаем!</vt:lpstr>
      <vt:lpstr>Используя модель термометра, сравнить температуру воздуха:</vt:lpstr>
      <vt:lpstr>Ответы:</vt:lpstr>
      <vt:lpstr>Правила сравнения чисел:</vt:lpstr>
      <vt:lpstr>№960 (а-е)</vt:lpstr>
      <vt:lpstr>Критерии оценивания:</vt:lpstr>
      <vt:lpstr>Домашнее задание: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Алексей</dc:creator>
  <cp:lastModifiedBy>Алексей</cp:lastModifiedBy>
  <cp:revision>14</cp:revision>
  <dcterms:created xsi:type="dcterms:W3CDTF">2010-02-07T16:09:17Z</dcterms:created>
  <dcterms:modified xsi:type="dcterms:W3CDTF">2010-02-10T17:43:34Z</dcterms:modified>
</cp:coreProperties>
</file>