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  <p:sldMasterId id="2147483702" r:id="rId3"/>
    <p:sldMasterId id="2147483714" r:id="rId4"/>
    <p:sldMasterId id="2147483751" r:id="rId5"/>
  </p:sldMasterIdLst>
  <p:sldIdLst>
    <p:sldId id="273" r:id="rId6"/>
    <p:sldId id="260" r:id="rId7"/>
    <p:sldId id="261" r:id="rId8"/>
    <p:sldId id="262" r:id="rId9"/>
    <p:sldId id="264" r:id="rId10"/>
    <p:sldId id="265" r:id="rId11"/>
    <p:sldId id="268" r:id="rId12"/>
    <p:sldId id="269" r:id="rId13"/>
    <p:sldId id="274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07C1CC-C3A4-48E2-80C8-47D67F62EE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8EC35-82E3-4C2F-BDCD-EB0FB3F3B5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3F66C-AB79-45CE-A1EC-C92B89C16C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A648A-FAF8-478B-88EC-1411C5AD5A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564B-48A9-4F2C-A881-9DCC20302C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D2EA5-EC42-484C-8C25-6812A6A6DF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DDDA2-3041-4595-BAE6-B5022EEDE5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85FD5-3ABB-4011-B1EB-30C4988D69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25516-24B8-4882-B878-4D2F90652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AA0EC-C80B-4289-8768-CADB9D533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EACF9-254E-452C-99A4-E74896C603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4A344E-154E-478D-840E-8E9FFA1352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C06612-D4F7-435F-9B08-B8A091FA49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2467" name="Freeform 1027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8" name="Freeform 1028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1029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Freeform 1030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1" name="Freeform 1031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2" name="Freeform 1032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73" name="Rectangle 1033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474" name="Rectangle 103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475" name="Rectangle 1035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6" name="Rectangle 1036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7" name="Rectangle 10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EE8C2D-C93D-4690-B794-4FB3002D90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3B6AD-C19B-4B4B-BB52-5D4AD265D0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97EF4-4CB2-46AD-B15D-C6472AFEF8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CB820-CFB6-4A7A-A680-C17740EBA1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D02CB-C9B1-4F90-AAF3-A03A50D1D3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82420-70AE-4DF8-B9AB-5418C0CB59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65D4E-63CE-4AA5-997D-CA57D2A56F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B4D5B-FB89-4DD2-BBBE-4C392B64F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8C81E-0494-41EA-B690-DE4CBBE7F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D9C69-49FA-4199-A119-1AAEDBB6E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BF6AE-3C14-4A83-A310-8ACB2CBD8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730E27-7A5A-4D21-BA0B-DAD7FD9EE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7650-7163-4CAD-AA8F-EC7FD8128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4CA44-3F0E-40E6-A71B-0D1C9E4BF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1B6E8-2B99-49B7-965C-A111BCD01B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33544-8E31-4C89-92C8-6456CE7BE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BC220-F198-4DE4-9EE3-CBD91D0E07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6C6E4-1AAB-4523-A203-8179B1B88D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44849-7A5D-497B-BAB4-C79E2CA488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ACE3F-0C87-4F8B-9EC4-782705CA76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CC78C-E936-4A92-8AA5-68FBDB64E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E6108-D8DE-4DAF-A45D-AF52F1DC2C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8FE8F6-506E-45EF-9167-F5A13AA13B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730E27-7A5A-4D21-BA0B-DAD7FD9EE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F87650-7163-4CAD-AA8F-EC7FD8128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F4CA44-3F0E-40E6-A71B-0D1C9E4B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6E8-2B99-49B7-965C-A111BCD01B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3544-8E31-4C89-92C8-6456CE7BE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CBC220-F198-4DE4-9EE3-CBD91D0E07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C6E4-1AAB-4523-A203-8179B1B88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A44849-7A5D-497B-BAB4-C79E2CA48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ACE3F-0C87-4F8B-9EC4-782705CA7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C78C-E936-4A92-8AA5-68FBDB64E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6108-D8DE-4DAF-A45D-AF52F1DC2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CD7D771-F477-42AD-B216-6C9B2AA82C9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43" name="Freeform 1027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4" name="Freeform 1028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5" name="Freeform 1029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6" name="Freeform 1030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1031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8" name="Freeform 1032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9" name="Freeform 1033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34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51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52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53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C193B41-8D24-4B19-801F-6AA76FDDF2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454" name="Rectangle 1038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55" name="Rectangle 1039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8AC8D8-A339-4E59-BDF2-CB55BF16268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13BAEF-4DA1-44FC-9A39-B238BD140E05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BF0C42-47A7-4D27-809D-A2408E913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3040" y="1124744"/>
            <a:ext cx="8640960" cy="1793167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Что такое уравнение?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31520"/>
            <a:ext cx="8496944" cy="478571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– 27 = 8               5c + 3c – 120 = 786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+ 38 = 94        (5376 –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 – 3877 = 904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76 –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35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– 35 = 90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3000" y="731520"/>
            <a:ext cx="6400800" cy="55057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Когда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уравненье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решаешь, дружок,</a:t>
            </a:r>
          </a:p>
          <a:p>
            <a:pPr>
              <a:lnSpc>
                <a:spcPct val="17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 должен найти у него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корешок.</a:t>
            </a:r>
          </a:p>
          <a:p>
            <a:pPr>
              <a:lnSpc>
                <a:spcPct val="17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Значение буквы проверить несложно,</a:t>
            </a:r>
          </a:p>
          <a:p>
            <a:pPr>
              <a:lnSpc>
                <a:spcPct val="17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Поставь в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уравненье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его осторожно.</a:t>
            </a:r>
          </a:p>
          <a:p>
            <a:pPr>
              <a:lnSpc>
                <a:spcPct val="17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Коль верное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равенство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выйдет у вас, </a:t>
            </a:r>
          </a:p>
          <a:p>
            <a:pPr>
              <a:lnSpc>
                <a:spcPct val="17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корнем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значенье зовите тотчас.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273630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672408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91880" y="479715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Листок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Дуга 23"/>
          <p:cNvSpPr/>
          <p:nvPr/>
        </p:nvSpPr>
        <p:spPr>
          <a:xfrm>
            <a:off x="3635896" y="4797152"/>
            <a:ext cx="1584176" cy="504056"/>
          </a:xfrm>
          <a:prstGeom prst="arc">
            <a:avLst>
              <a:gd name="adj1" fmla="val 11075571"/>
              <a:gd name="adj2" fmla="val 21517459"/>
            </a:avLst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9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512511" cy="936104"/>
          </a:xfrm>
        </p:spPr>
        <p:txBody>
          <a:bodyPr/>
          <a:lstStyle/>
          <a:p>
            <a:pPr algn="l">
              <a:buNone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 толкового словаря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992888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Корень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sz="2400" dirty="0" smtClean="0"/>
              <a:t>1) Подземная часть растения, служащая, для укрепления его в почве и всасывания из нее воды и питательных веществ.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sz="2400" dirty="0" smtClean="0"/>
              <a:t>2) Внутренняя находящаяся в теле часть волоса, зуба, ногтя.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sz="2400" dirty="0" smtClean="0"/>
              <a:t>3) В русском языке основная часть слова без приставок и суффиксов.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sz="2400" dirty="0" smtClean="0"/>
              <a:t>4) В математике:     ????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32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332656"/>
            <a:ext cx="7262192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731520"/>
            <a:ext cx="7200800" cy="5073744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Корень зла</a:t>
            </a:r>
          </a:p>
          <a:p>
            <a:endParaRPr lang="en-US" sz="3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корне неправильно</a:t>
            </a:r>
          </a:p>
          <a:p>
            <a:endParaRPr lang="en-US" sz="3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Коренная перестройка</a:t>
            </a:r>
          </a:p>
          <a:p>
            <a:endParaRPr lang="en-US" sz="3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Смотри в корень или зри в корень</a:t>
            </a:r>
            <a:endParaRPr lang="ru-RU" sz="3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6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548680"/>
            <a:ext cx="7467600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1) 25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&gt; 13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2) 15 + 8 = 23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18 + x = 56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138 – x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y – 7 = 20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(x + 10) – 3 = 17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056784" cy="114300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Запишите уравнения с корнем 8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548680"/>
            <a:ext cx="6768751" cy="4897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696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76672"/>
            <a:ext cx="7622232" cy="5038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Какое </a:t>
            </a:r>
            <a: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чисел 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0, 1, 2, 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корнем уравнения    </a:t>
            </a: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+ 3 = 6,  </a:t>
            </a: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(х+1</a:t>
            </a:r>
            <a:r>
              <a:rPr lang="ru-RU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– </a:t>
            </a: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4х </a:t>
            </a:r>
            <a:r>
              <a:rPr lang="ru-RU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6512511" cy="648072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Решите уравнения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352928" cy="38884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1)   </a:t>
            </a:r>
            <a:r>
              <a:rPr lang="ru-RU" sz="42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 + 14 = 36</a:t>
            </a:r>
          </a:p>
          <a:p>
            <a:pPr marL="514350" indent="-514350">
              <a:buNone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2)   </a:t>
            </a:r>
            <a:r>
              <a:rPr lang="ru-RU" sz="42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 – 23 = 95    </a:t>
            </a:r>
          </a:p>
          <a:p>
            <a:pPr>
              <a:buNone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3)   95 – </a:t>
            </a:r>
            <a:r>
              <a:rPr lang="ru-RU" sz="42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 = 23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8757"/>
            <a:ext cx="705678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Самостоятельная работа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х + 17 = 60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а – 51 = 60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70 – с = 68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х – 0 = 82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3х = 36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5х = 25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2х – 4 = 16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/>
              <a:t>5 + 4х = 25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987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деление дес дроби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деление дес дроби</Template>
  <TotalTime>268</TotalTime>
  <Words>269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Arial Black</vt:lpstr>
      <vt:lpstr>Century Schoolbook</vt:lpstr>
      <vt:lpstr>Tahoma</vt:lpstr>
      <vt:lpstr>Times New Roman</vt:lpstr>
      <vt:lpstr>Wingdings</vt:lpstr>
      <vt:lpstr>Wingdings 2</vt:lpstr>
      <vt:lpstr>деление дес дроби</vt:lpstr>
      <vt:lpstr>Клен</vt:lpstr>
      <vt:lpstr>Трава</vt:lpstr>
      <vt:lpstr>Текстура</vt:lpstr>
      <vt:lpstr>Эркер</vt:lpstr>
      <vt:lpstr>Что такое уравнение?</vt:lpstr>
      <vt:lpstr>Презентация PowerPoint</vt:lpstr>
      <vt:lpstr>Из толкового словаря</vt:lpstr>
      <vt:lpstr>Презентация PowerPoint</vt:lpstr>
      <vt:lpstr>Презентация PowerPoint</vt:lpstr>
      <vt:lpstr>Запишите уравнения с корнем 8</vt:lpstr>
      <vt:lpstr>Какое из чисел 0, 1, 2, 3 является корнем уравнения       х + 3 = 6,    5 (х+1) – 4х = 5</vt:lpstr>
      <vt:lpstr>Решите уравнения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и его корни</dc:title>
  <dc:creator>просто</dc:creator>
  <cp:lastModifiedBy>Teacher</cp:lastModifiedBy>
  <cp:revision>21</cp:revision>
  <dcterms:created xsi:type="dcterms:W3CDTF">2013-01-16T11:26:05Z</dcterms:created>
  <dcterms:modified xsi:type="dcterms:W3CDTF">2015-02-13T00:13:04Z</dcterms:modified>
</cp:coreProperties>
</file>