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844824"/>
            <a:ext cx="6516216" cy="1700760"/>
          </a:xfrm>
        </p:spPr>
        <p:txBody>
          <a:bodyPr/>
          <a:lstStyle/>
          <a:p>
            <a:pPr algn="ctr"/>
            <a:r>
              <a:rPr lang="ru-RU" dirty="0" smtClean="0"/>
              <a:t>Шифр Цезаря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sz="3200" dirty="0" smtClean="0"/>
              <a:t>Шифр</a:t>
            </a:r>
            <a:r>
              <a:rPr lang="ru-RU" sz="3200" b="1" dirty="0" smtClean="0"/>
              <a:t> Цезаря</a:t>
            </a:r>
            <a:r>
              <a:rPr lang="ru-RU" sz="3200" dirty="0" smtClean="0"/>
              <a:t> — один из древнейших шифров. При шифровании каждый символ заменяется другим, отстоящим от него в алфавите на фиксированное число позиций. Шифр Цезаря можно классифицировать как шифр подстановки, при более узкой классификации — шифр простой замены. 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7239000" cy="484632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 </a:t>
            </a:r>
            <a:r>
              <a:rPr lang="ru-RU" sz="3200" dirty="0" smtClean="0"/>
              <a:t>Шифр </a:t>
            </a:r>
            <a:r>
              <a:rPr lang="ru-RU" sz="3200" dirty="0" smtClean="0"/>
              <a:t>назван в честь римского императора Гая Юлия Цезаря, использовавшего его для секретной переписки. Естественным развитием шифра Цезаря стал шифр </a:t>
            </a:r>
            <a:r>
              <a:rPr lang="ru-RU" sz="3200" dirty="0" err="1" smtClean="0"/>
              <a:t>Виженера</a:t>
            </a:r>
            <a:r>
              <a:rPr lang="ru-RU" sz="3200" dirty="0" smtClean="0"/>
              <a:t>. С точки зрения современного </a:t>
            </a:r>
            <a:r>
              <a:rPr lang="ru-RU" sz="3200" dirty="0" err="1" smtClean="0"/>
              <a:t>криптоанализа</a:t>
            </a:r>
            <a:r>
              <a:rPr lang="ru-RU" sz="3200" dirty="0" smtClean="0"/>
              <a:t>, шифр Цезаря не имеет приемлемой стойкости.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er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7642586" cy="345427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Пример:</a:t>
            </a:r>
            <a:endParaRPr lang="ru-RU" dirty="0"/>
          </a:p>
        </p:txBody>
      </p:sp>
      <p:pic>
        <p:nvPicPr>
          <p:cNvPr id="4" name="Рисунок 3" descr="ver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31788"/>
            <a:ext cx="5256583" cy="18591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0800000" flipV="1">
            <a:off x="899592" y="4653136"/>
            <a:ext cx="4070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Ответ: «</a:t>
            </a:r>
            <a:r>
              <a:rPr lang="ru-RU" dirty="0" err="1" smtClean="0"/>
              <a:t>Пхнфчузхещнд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48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Шифр Цезаря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Шифр Цезаря</dc:title>
  <dc:creator>User</dc:creator>
  <cp:lastModifiedBy>User</cp:lastModifiedBy>
  <cp:revision>1</cp:revision>
  <dcterms:created xsi:type="dcterms:W3CDTF">2015-02-02T13:31:24Z</dcterms:created>
  <dcterms:modified xsi:type="dcterms:W3CDTF">2015-02-02T13:38:14Z</dcterms:modified>
</cp:coreProperties>
</file>