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188640"/>
            <a:ext cx="7772400" cy="25477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работы с одаренными детьми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esktop\яяяяяяяя\ф\днЧЕРНИ\P1014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264696" cy="4434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9041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Цель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выявления, сопровождения и поддержки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интеллектуально, художественно и спортивно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одаренных детей.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159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задача – способствовать развитию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каждой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личности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C:\Users\Андрей\Desktop\яяяяяяяя\ф\днЧЕРНИ\P1014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" y="2204864"/>
            <a:ext cx="4400981" cy="4578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яяяяяяяя\ф\днЧЕРНИ\P1014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544996" cy="4578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795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учебном процессе развитие одарённого ребёнка следует рассматривать как развитие его внутреннего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потенциала, способности быть автором, творцом активным созидателем своей жизни, уметь ставить цель, искать способы её достижения, быть способным к свободному выбору и ответственности за него, максимально использовать свои способности.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109530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Предпочтительны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методы работы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-исследовательский;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-частично-поисковый;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-проблемный;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  <p:pic>
        <p:nvPicPr>
          <p:cNvPr id="3074" name="Picture 2" descr="C:\Users\Андрей\Desktop\яяяяяяяя\ф\фотик2013\P10146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248472" cy="346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103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Формы работы: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классно-урочная (работа в парах, в малых группах),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задания, творческие задания;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консультирование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возникшей проблеме;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дискуссия;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игры.</a:t>
            </a:r>
          </a:p>
          <a:p>
            <a:endParaRPr lang="ru-RU" dirty="0"/>
          </a:p>
        </p:txBody>
      </p:sp>
      <p:pic>
        <p:nvPicPr>
          <p:cNvPr id="4098" name="Picture 2" descr="C:\Users\Андрей\Desktop\яяяяяяяя\ф\фотик2013\P1014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384376" cy="2850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472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Очень важны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-предметные олимпиады;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-интеллектуальные марафоны;                                                                                                          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-различные конкурсы и викторины;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-словесные игры и забавы;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-проекты по различной тематике;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-ролевые игры;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-индивидуальные творческие задания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607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быстро взрослеют. Но жить самостоятельно и плодотворно они смогут, если сегодня мы поможем развиться их способностям и талантам. А талантлив по-своему каждый ребенок. </a:t>
            </a:r>
          </a:p>
        </p:txBody>
      </p:sp>
      <p:pic>
        <p:nvPicPr>
          <p:cNvPr id="5122" name="Picture 2" descr="C:\Users\Андрей\Desktop\яяяяяяяя\ф\фотик2013\P1014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" y="3140968"/>
            <a:ext cx="4400980" cy="3642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й\Desktop\яяяяяяяя\ф\фотик2013\P1014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544996" cy="3642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232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Талантливые люди – главное богатство общества.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помнить, что мы, взрослые, должны быть для ребенка и плодородной почвой, и живительной влагой, и теплым солнышком, согревающим цветок детской души.  Именно тогда раскроются уникальные способности, данные каждому  ребенку от рождения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1276451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193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Организация работы с одаренными детьми</vt:lpstr>
      <vt:lpstr> Цель работы .  Создание условий для выявления, сопровождения и поддержки интеллектуально, художественно и спортивно одаренных детей.</vt:lpstr>
      <vt:lpstr>Слайд 3</vt:lpstr>
      <vt:lpstr>Слайд 4</vt:lpstr>
      <vt:lpstr>Слайд 5</vt:lpstr>
      <vt:lpstr>Слайд 6</vt:lpstr>
      <vt:lpstr>Очень важны: -предметные олимпиады;  -интеллектуальные марафоны;                                                                                                             -различные конкурсы и викторины;  -словесные игры и забавы;  -проекты по различной тематике;  -ролевые игры;  -индивидуальные творческие задания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 одаренными детьми</dc:title>
  <dc:creator>Андрей</dc:creator>
  <cp:lastModifiedBy>user</cp:lastModifiedBy>
  <cp:revision>9</cp:revision>
  <dcterms:created xsi:type="dcterms:W3CDTF">2013-10-26T17:02:33Z</dcterms:created>
  <dcterms:modified xsi:type="dcterms:W3CDTF">2014-11-16T14:36:53Z</dcterms:modified>
</cp:coreProperties>
</file>