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  <p:sldId id="257" r:id="rId4"/>
    <p:sldId id="258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60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25.02.2014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2996952"/>
            <a:ext cx="7772400" cy="1470025"/>
          </a:xfrm>
        </p:spPr>
        <p:txBody>
          <a:bodyPr>
            <a:noAutofit/>
          </a:bodyPr>
          <a:lstStyle/>
          <a:p>
            <a:r>
              <a:rPr lang="ru-RU" sz="9600" dirty="0" smtClean="0">
                <a:latin typeface="Mistral" pitchFamily="66" charset="0"/>
              </a:rPr>
              <a:t>«Коробочка»</a:t>
            </a:r>
            <a:endParaRPr lang="ru-RU" sz="9600" dirty="0">
              <a:latin typeface="Mistral" pitchFamily="66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648" y="404664"/>
            <a:ext cx="6400800" cy="1752600"/>
          </a:xfrm>
        </p:spPr>
        <p:txBody>
          <a:bodyPr>
            <a:normAutofit/>
          </a:bodyPr>
          <a:lstStyle/>
          <a:p>
            <a:r>
              <a:rPr lang="ru-RU" sz="8800" dirty="0" smtClean="0">
                <a:latin typeface="Mistral" pitchFamily="66" charset="0"/>
              </a:rPr>
              <a:t>Оригами</a:t>
            </a:r>
            <a:endParaRPr lang="ru-RU" sz="8800" dirty="0">
              <a:latin typeface="Mistral" pitchFamily="66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Рисунок1.1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4465"/>
            <a:ext cx="9144000" cy="684907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Рисунок 10" descr="Рисунок2.2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7156" y="0"/>
            <a:ext cx="8929688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Рисунок3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EFC"/>
              </a:clrFrom>
              <a:clrTo>
                <a:srgbClr val="FFFEFC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4</Words>
  <Application>Microsoft Office PowerPoint</Application>
  <PresentationFormat>Экран (4:3)</PresentationFormat>
  <Paragraphs>2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«Коробочка»</vt:lpstr>
      <vt:lpstr>Слайд 2</vt:lpstr>
      <vt:lpstr>Слайд 3</vt:lpstr>
      <vt:lpstr>Слайд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8</cp:revision>
  <dcterms:created xsi:type="dcterms:W3CDTF">2014-02-24T08:38:41Z</dcterms:created>
  <dcterms:modified xsi:type="dcterms:W3CDTF">2014-02-25T06:34:29Z</dcterms:modified>
</cp:coreProperties>
</file>