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Mistral" pitchFamily="66" charset="0"/>
              </a:rPr>
              <a:t>«Коробочка»</a:t>
            </a:r>
            <a:endParaRPr lang="ru-RU" sz="9600" dirty="0">
              <a:latin typeface="Mistral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4664"/>
            <a:ext cx="6400800" cy="1752600"/>
          </a:xfrm>
        </p:spPr>
        <p:txBody>
          <a:bodyPr>
            <a:normAutofit/>
          </a:bodyPr>
          <a:lstStyle/>
          <a:p>
            <a:r>
              <a:rPr lang="ru-RU" sz="8800" dirty="0" smtClean="0">
                <a:latin typeface="Mistral" pitchFamily="66" charset="0"/>
              </a:rPr>
              <a:t>Оригами</a:t>
            </a:r>
            <a:endParaRPr lang="ru-RU" sz="8800" dirty="0">
              <a:latin typeface="Mistral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исунок1.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465"/>
            <a:ext cx="9144000" cy="68490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Рисунок2.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6" y="0"/>
            <a:ext cx="892968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«Коробочка»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2014-02-24T08:38:41Z</dcterms:created>
  <dcterms:modified xsi:type="dcterms:W3CDTF">2014-02-25T06:34:29Z</dcterms:modified>
</cp:coreProperties>
</file>