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5" r:id="rId1"/>
  </p:sldMasterIdLst>
  <p:sldIdLst>
    <p:sldId id="256" r:id="rId2"/>
    <p:sldId id="257" r:id="rId3"/>
    <p:sldId id="275" r:id="rId4"/>
    <p:sldId id="276" r:id="rId5"/>
    <p:sldId id="259" r:id="rId6"/>
    <p:sldId id="277" r:id="rId7"/>
    <p:sldId id="27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31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958" autoAdjust="0"/>
  </p:normalViewPr>
  <p:slideViewPr>
    <p:cSldViewPr>
      <p:cViewPr>
        <p:scale>
          <a:sx n="44" d="100"/>
          <a:sy n="44" d="100"/>
        </p:scale>
        <p:origin x="-1914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A1487-141C-4C2B-B498-C67B5484C50F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006018-B5BB-4D7C-BBE4-13142989E9B9}">
      <dgm:prSet phldrT="[Текст]"/>
      <dgm:spPr/>
      <dgm:t>
        <a:bodyPr/>
        <a:lstStyle/>
        <a:p>
          <a:r>
            <a:rPr lang="ru-RU" dirty="0" smtClean="0"/>
            <a:t>Отношение родителей</a:t>
          </a:r>
          <a:endParaRPr lang="ru-RU" dirty="0"/>
        </a:p>
      </dgm:t>
    </dgm:pt>
    <dgm:pt modelId="{C7F7A45E-53AD-4705-A389-35CC22CEA5D3}" type="parTrans" cxnId="{4E9FB6A3-1110-4C38-A4B6-16E35D24F324}">
      <dgm:prSet/>
      <dgm:spPr/>
      <dgm:t>
        <a:bodyPr/>
        <a:lstStyle/>
        <a:p>
          <a:endParaRPr lang="ru-RU"/>
        </a:p>
      </dgm:t>
    </dgm:pt>
    <dgm:pt modelId="{0B792839-D1C7-487F-AFFA-B2BC9D39189C}" type="sibTrans" cxnId="{4E9FB6A3-1110-4C38-A4B6-16E35D24F324}">
      <dgm:prSet/>
      <dgm:spPr/>
      <dgm:t>
        <a:bodyPr/>
        <a:lstStyle/>
        <a:p>
          <a:endParaRPr lang="ru-RU"/>
        </a:p>
      </dgm:t>
    </dgm:pt>
    <dgm:pt modelId="{4B1983B3-7499-4365-9909-BF0469DDE648}">
      <dgm:prSet phldrT="[Текст]"/>
      <dgm:spPr/>
      <dgm:t>
        <a:bodyPr/>
        <a:lstStyle/>
        <a:p>
          <a:r>
            <a:rPr lang="ru-RU" dirty="0" smtClean="0"/>
            <a:t>привлечения детей</a:t>
          </a:r>
          <a:endParaRPr lang="ru-RU" dirty="0"/>
        </a:p>
      </dgm:t>
    </dgm:pt>
    <dgm:pt modelId="{84B0470E-D00C-450C-8A8B-84B06788B9AD}" type="parTrans" cxnId="{5EEF8174-51DE-4AC9-A76F-7EAC0BE10F19}">
      <dgm:prSet/>
      <dgm:spPr/>
      <dgm:t>
        <a:bodyPr/>
        <a:lstStyle/>
        <a:p>
          <a:endParaRPr lang="ru-RU"/>
        </a:p>
      </dgm:t>
    </dgm:pt>
    <dgm:pt modelId="{404DB4E8-CB07-4A4C-ADF7-48E0C2FEE4D2}" type="sibTrans" cxnId="{5EEF8174-51DE-4AC9-A76F-7EAC0BE10F19}">
      <dgm:prSet/>
      <dgm:spPr/>
      <dgm:t>
        <a:bodyPr/>
        <a:lstStyle/>
        <a:p>
          <a:endParaRPr lang="ru-RU"/>
        </a:p>
      </dgm:t>
    </dgm:pt>
    <dgm:pt modelId="{9E9D3543-AEB6-415E-85B9-CBC3235B1BAA}">
      <dgm:prSet phldrT="[Текст]"/>
      <dgm:spPr/>
      <dgm:t>
        <a:bodyPr/>
        <a:lstStyle/>
        <a:p>
          <a:r>
            <a:rPr lang="ru-RU" dirty="0" smtClean="0"/>
            <a:t>сохранности контингента обучающихся</a:t>
          </a:r>
          <a:endParaRPr lang="ru-RU" dirty="0"/>
        </a:p>
      </dgm:t>
    </dgm:pt>
    <dgm:pt modelId="{84009009-8789-46EE-8737-DCED1E3AF600}" type="parTrans" cxnId="{DD3501E5-B40C-473E-BEF8-6611083ABD1F}">
      <dgm:prSet/>
      <dgm:spPr/>
      <dgm:t>
        <a:bodyPr/>
        <a:lstStyle/>
        <a:p>
          <a:endParaRPr lang="ru-RU"/>
        </a:p>
      </dgm:t>
    </dgm:pt>
    <dgm:pt modelId="{21BF944F-A20C-4F32-B414-AC0FFEFE292E}" type="sibTrans" cxnId="{DD3501E5-B40C-473E-BEF8-6611083ABD1F}">
      <dgm:prSet/>
      <dgm:spPr/>
      <dgm:t>
        <a:bodyPr/>
        <a:lstStyle/>
        <a:p>
          <a:endParaRPr lang="ru-RU"/>
        </a:p>
      </dgm:t>
    </dgm:pt>
    <dgm:pt modelId="{9E63BE7F-0BBD-46ED-A114-7EABDD2EA301}">
      <dgm:prSet phldrT="[Текст]"/>
      <dgm:spPr/>
      <dgm:t>
        <a:bodyPr/>
        <a:lstStyle/>
        <a:p>
          <a:r>
            <a:rPr lang="ru-RU" dirty="0" smtClean="0"/>
            <a:t>ведение обязательной документации</a:t>
          </a:r>
          <a:endParaRPr lang="ru-RU" dirty="0"/>
        </a:p>
      </dgm:t>
    </dgm:pt>
    <dgm:pt modelId="{CFE40A8B-111D-4F86-A638-A94B122812A3}" type="parTrans" cxnId="{B542E4B4-7554-4AA9-AE38-EB6D7D3E068A}">
      <dgm:prSet/>
      <dgm:spPr/>
      <dgm:t>
        <a:bodyPr/>
        <a:lstStyle/>
        <a:p>
          <a:endParaRPr lang="ru-RU"/>
        </a:p>
      </dgm:t>
    </dgm:pt>
    <dgm:pt modelId="{C814B788-E569-4E22-9818-68C2A71F5BD5}" type="sibTrans" cxnId="{B542E4B4-7554-4AA9-AE38-EB6D7D3E068A}">
      <dgm:prSet/>
      <dgm:spPr/>
      <dgm:t>
        <a:bodyPr/>
        <a:lstStyle/>
        <a:p>
          <a:endParaRPr lang="ru-RU"/>
        </a:p>
      </dgm:t>
    </dgm:pt>
    <dgm:pt modelId="{B65EA657-133F-468E-8689-8346C65E1D67}" type="pres">
      <dgm:prSet presAssocID="{612A1487-141C-4C2B-B498-C67B5484C50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597C4D-7DBF-48DB-8453-D43F9E7050BB}" type="pres">
      <dgm:prSet presAssocID="{EA006018-B5BB-4D7C-BBE4-13142989E9B9}" presName="centerShape" presStyleLbl="node0" presStyleIdx="0" presStyleCnt="1"/>
      <dgm:spPr/>
      <dgm:t>
        <a:bodyPr/>
        <a:lstStyle/>
        <a:p>
          <a:endParaRPr lang="ru-RU"/>
        </a:p>
      </dgm:t>
    </dgm:pt>
    <dgm:pt modelId="{637FC171-EA56-4041-A284-B883ABA24308}" type="pres">
      <dgm:prSet presAssocID="{84B0470E-D00C-450C-8A8B-84B06788B9AD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577482E-D8F4-4500-9512-1199B234154A}" type="pres">
      <dgm:prSet presAssocID="{4B1983B3-7499-4365-9909-BF0469DDE6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45AC5-07BD-41D5-A221-DB176A294A61}" type="pres">
      <dgm:prSet presAssocID="{84009009-8789-46EE-8737-DCED1E3AF600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9EB01827-BAFD-46C5-A5E6-8CDB53451897}" type="pres">
      <dgm:prSet presAssocID="{9E9D3543-AEB6-415E-85B9-CBC3235B1BA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39345-29B6-4F56-A39B-D730F36BDD61}" type="pres">
      <dgm:prSet presAssocID="{CFE40A8B-111D-4F86-A638-A94B122812A3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B26E4E3F-714F-4717-A972-E7B18058C847}" type="pres">
      <dgm:prSet presAssocID="{9E63BE7F-0BBD-46ED-A114-7EABDD2EA30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29B9B8-61CE-4069-8849-87A0FE24E17B}" type="presOf" srcId="{9E9D3543-AEB6-415E-85B9-CBC3235B1BAA}" destId="{9EB01827-BAFD-46C5-A5E6-8CDB53451897}" srcOrd="0" destOrd="0" presId="urn:microsoft.com/office/officeart/2005/8/layout/radial4"/>
    <dgm:cxn modelId="{DD3501E5-B40C-473E-BEF8-6611083ABD1F}" srcId="{EA006018-B5BB-4D7C-BBE4-13142989E9B9}" destId="{9E9D3543-AEB6-415E-85B9-CBC3235B1BAA}" srcOrd="1" destOrd="0" parTransId="{84009009-8789-46EE-8737-DCED1E3AF600}" sibTransId="{21BF944F-A20C-4F32-B414-AC0FFEFE292E}"/>
    <dgm:cxn modelId="{88624F74-4A58-486C-B6C9-D59BA90DF5E7}" type="presOf" srcId="{9E63BE7F-0BBD-46ED-A114-7EABDD2EA301}" destId="{B26E4E3F-714F-4717-A972-E7B18058C847}" srcOrd="0" destOrd="0" presId="urn:microsoft.com/office/officeart/2005/8/layout/radial4"/>
    <dgm:cxn modelId="{A74F0D28-9B8F-47F7-8AF0-90122C261C18}" type="presOf" srcId="{4B1983B3-7499-4365-9909-BF0469DDE648}" destId="{4577482E-D8F4-4500-9512-1199B234154A}" srcOrd="0" destOrd="0" presId="urn:microsoft.com/office/officeart/2005/8/layout/radial4"/>
    <dgm:cxn modelId="{646B0779-BCF5-4F0B-A21B-7F2A7177C5B6}" type="presOf" srcId="{EA006018-B5BB-4D7C-BBE4-13142989E9B9}" destId="{95597C4D-7DBF-48DB-8453-D43F9E7050BB}" srcOrd="0" destOrd="0" presId="urn:microsoft.com/office/officeart/2005/8/layout/radial4"/>
    <dgm:cxn modelId="{4E9FB6A3-1110-4C38-A4B6-16E35D24F324}" srcId="{612A1487-141C-4C2B-B498-C67B5484C50F}" destId="{EA006018-B5BB-4D7C-BBE4-13142989E9B9}" srcOrd="0" destOrd="0" parTransId="{C7F7A45E-53AD-4705-A389-35CC22CEA5D3}" sibTransId="{0B792839-D1C7-487F-AFFA-B2BC9D39189C}"/>
    <dgm:cxn modelId="{5EEF8174-51DE-4AC9-A76F-7EAC0BE10F19}" srcId="{EA006018-B5BB-4D7C-BBE4-13142989E9B9}" destId="{4B1983B3-7499-4365-9909-BF0469DDE648}" srcOrd="0" destOrd="0" parTransId="{84B0470E-D00C-450C-8A8B-84B06788B9AD}" sibTransId="{404DB4E8-CB07-4A4C-ADF7-48E0C2FEE4D2}"/>
    <dgm:cxn modelId="{FE102EA8-110D-432A-B2C3-095D27E78B2E}" type="presOf" srcId="{84B0470E-D00C-450C-8A8B-84B06788B9AD}" destId="{637FC171-EA56-4041-A284-B883ABA24308}" srcOrd="0" destOrd="0" presId="urn:microsoft.com/office/officeart/2005/8/layout/radial4"/>
    <dgm:cxn modelId="{F2F54769-3B33-4A8B-AC81-A917367920EF}" type="presOf" srcId="{CFE40A8B-111D-4F86-A638-A94B122812A3}" destId="{2D939345-29B6-4F56-A39B-D730F36BDD61}" srcOrd="0" destOrd="0" presId="urn:microsoft.com/office/officeart/2005/8/layout/radial4"/>
    <dgm:cxn modelId="{29EDA327-07B3-4CC3-B7C7-ECFCA19F460A}" type="presOf" srcId="{84009009-8789-46EE-8737-DCED1E3AF600}" destId="{A6A45AC5-07BD-41D5-A221-DB176A294A61}" srcOrd="0" destOrd="0" presId="urn:microsoft.com/office/officeart/2005/8/layout/radial4"/>
    <dgm:cxn modelId="{B542E4B4-7554-4AA9-AE38-EB6D7D3E068A}" srcId="{EA006018-B5BB-4D7C-BBE4-13142989E9B9}" destId="{9E63BE7F-0BBD-46ED-A114-7EABDD2EA301}" srcOrd="2" destOrd="0" parTransId="{CFE40A8B-111D-4F86-A638-A94B122812A3}" sibTransId="{C814B788-E569-4E22-9818-68C2A71F5BD5}"/>
    <dgm:cxn modelId="{E11C428F-E850-4D43-A3D0-01A8795A4D6B}" type="presOf" srcId="{612A1487-141C-4C2B-B498-C67B5484C50F}" destId="{B65EA657-133F-468E-8689-8346C65E1D67}" srcOrd="0" destOrd="0" presId="urn:microsoft.com/office/officeart/2005/8/layout/radial4"/>
    <dgm:cxn modelId="{CE026DF6-B6AF-481F-92CD-16BBAE67515B}" type="presParOf" srcId="{B65EA657-133F-468E-8689-8346C65E1D67}" destId="{95597C4D-7DBF-48DB-8453-D43F9E7050BB}" srcOrd="0" destOrd="0" presId="urn:microsoft.com/office/officeart/2005/8/layout/radial4"/>
    <dgm:cxn modelId="{C143FC56-6AE3-4F38-A0BE-CFB518A2A68D}" type="presParOf" srcId="{B65EA657-133F-468E-8689-8346C65E1D67}" destId="{637FC171-EA56-4041-A284-B883ABA24308}" srcOrd="1" destOrd="0" presId="urn:microsoft.com/office/officeart/2005/8/layout/radial4"/>
    <dgm:cxn modelId="{1D73062C-E240-4DA5-B13D-44CBE3C7FC8C}" type="presParOf" srcId="{B65EA657-133F-468E-8689-8346C65E1D67}" destId="{4577482E-D8F4-4500-9512-1199B234154A}" srcOrd="2" destOrd="0" presId="urn:microsoft.com/office/officeart/2005/8/layout/radial4"/>
    <dgm:cxn modelId="{3A520D15-2EC5-4426-977E-97AFABB70E07}" type="presParOf" srcId="{B65EA657-133F-468E-8689-8346C65E1D67}" destId="{A6A45AC5-07BD-41D5-A221-DB176A294A61}" srcOrd="3" destOrd="0" presId="urn:microsoft.com/office/officeart/2005/8/layout/radial4"/>
    <dgm:cxn modelId="{EADECB20-FB2D-4F70-90CA-F3C8296336AC}" type="presParOf" srcId="{B65EA657-133F-468E-8689-8346C65E1D67}" destId="{9EB01827-BAFD-46C5-A5E6-8CDB53451897}" srcOrd="4" destOrd="0" presId="urn:microsoft.com/office/officeart/2005/8/layout/radial4"/>
    <dgm:cxn modelId="{29FFCA5B-131C-47DD-9508-A680EF466E30}" type="presParOf" srcId="{B65EA657-133F-468E-8689-8346C65E1D67}" destId="{2D939345-29B6-4F56-A39B-D730F36BDD61}" srcOrd="5" destOrd="0" presId="urn:microsoft.com/office/officeart/2005/8/layout/radial4"/>
    <dgm:cxn modelId="{AAEE0D58-94C6-437C-A6CD-D845871BDAA6}" type="presParOf" srcId="{B65EA657-133F-468E-8689-8346C65E1D67}" destId="{B26E4E3F-714F-4717-A972-E7B18058C847}" srcOrd="6" destOrd="0" presId="urn:microsoft.com/office/officeart/2005/8/layout/radial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822F2A1-97B2-41B7-8190-4EA3ACE61D8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54F3C92-2CFB-4415-A902-284CBDA6138E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4915C8D0-2378-4DEA-ADAD-C67E8F844410}" type="parTrans" cxnId="{3DD505BB-914E-48C3-A56C-4EA0E9E153F3}">
      <dgm:prSet/>
      <dgm:spPr/>
      <dgm:t>
        <a:bodyPr/>
        <a:lstStyle/>
        <a:p>
          <a:endParaRPr lang="ru-RU"/>
        </a:p>
      </dgm:t>
    </dgm:pt>
    <dgm:pt modelId="{82E66201-6812-4B34-A35C-905071E0DB55}" type="sibTrans" cxnId="{3DD505BB-914E-48C3-A56C-4EA0E9E153F3}">
      <dgm:prSet/>
      <dgm:spPr/>
      <dgm:t>
        <a:bodyPr/>
        <a:lstStyle/>
        <a:p>
          <a:endParaRPr lang="ru-RU"/>
        </a:p>
      </dgm:t>
    </dgm:pt>
    <dgm:pt modelId="{2068D1C2-26DD-4842-A8D7-18C907D2C034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EB7626D7-611A-4B4B-A6A8-BE2FD5FB5DF9}" type="parTrans" cxnId="{DE42E911-B188-4DAE-BE71-8A74CB32B369}">
      <dgm:prSet/>
      <dgm:spPr/>
      <dgm:t>
        <a:bodyPr/>
        <a:lstStyle/>
        <a:p>
          <a:endParaRPr lang="ru-RU"/>
        </a:p>
      </dgm:t>
    </dgm:pt>
    <dgm:pt modelId="{CDC2F040-D855-416E-A4C1-8A2B7409241B}" type="sibTrans" cxnId="{DE42E911-B188-4DAE-BE71-8A74CB32B369}">
      <dgm:prSet/>
      <dgm:spPr/>
      <dgm:t>
        <a:bodyPr/>
        <a:lstStyle/>
        <a:p>
          <a:endParaRPr lang="ru-RU"/>
        </a:p>
      </dgm:t>
    </dgm:pt>
    <dgm:pt modelId="{5B8CAD40-6D3C-482A-840F-924D26D550EC}" type="pres">
      <dgm:prSet presAssocID="{E822F2A1-97B2-41B7-8190-4EA3ACE61D8F}" presName="Name0" presStyleCnt="0">
        <dgm:presLayoutVars>
          <dgm:dir/>
          <dgm:resizeHandles val="exact"/>
        </dgm:presLayoutVars>
      </dgm:prSet>
      <dgm:spPr/>
    </dgm:pt>
    <dgm:pt modelId="{E8DC48A5-E60C-4479-9B5B-A434C9966323}" type="pres">
      <dgm:prSet presAssocID="{854F3C92-2CFB-4415-A902-284CBDA6138E}" presName="node" presStyleLbl="node1" presStyleIdx="0" presStyleCnt="2" custLinFactNeighborX="-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BA43D-A03F-40C0-8904-B9F2819E35AA}" type="pres">
      <dgm:prSet presAssocID="{82E66201-6812-4B34-A35C-905071E0DB55}" presName="sibTrans" presStyleLbl="sibTrans2D1" presStyleIdx="0" presStyleCnt="1" custScaleX="144800" custScaleY="72425" custLinFactNeighborX="7860" custLinFactNeighborY="-42599"/>
      <dgm:spPr/>
      <dgm:t>
        <a:bodyPr/>
        <a:lstStyle/>
        <a:p>
          <a:endParaRPr lang="ru-RU"/>
        </a:p>
      </dgm:t>
    </dgm:pt>
    <dgm:pt modelId="{F4E0CE08-81F2-4F1C-9D74-B0A67E289380}" type="pres">
      <dgm:prSet presAssocID="{82E66201-6812-4B34-A35C-905071E0DB55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A0E97821-CB98-4D2D-9506-506DBA4DD8AE}" type="pres">
      <dgm:prSet presAssocID="{2068D1C2-26DD-4842-A8D7-18C907D2C034}" presName="node" presStyleLbl="node1" presStyleIdx="1" presStyleCnt="2" custLinFactNeighborX="6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D0122E-38EF-43E9-9D9A-C24F2F1E71FF}" type="presOf" srcId="{2068D1C2-26DD-4842-A8D7-18C907D2C034}" destId="{A0E97821-CB98-4D2D-9506-506DBA4DD8AE}" srcOrd="0" destOrd="0" presId="urn:microsoft.com/office/officeart/2005/8/layout/process1"/>
    <dgm:cxn modelId="{589A2BD6-F433-48A6-8609-3F9B48D99772}" type="presOf" srcId="{82E66201-6812-4B34-A35C-905071E0DB55}" destId="{041BA43D-A03F-40C0-8904-B9F2819E35AA}" srcOrd="0" destOrd="0" presId="urn:microsoft.com/office/officeart/2005/8/layout/process1"/>
    <dgm:cxn modelId="{B666901B-3C29-4EA6-A477-A28D6A0596CB}" type="presOf" srcId="{854F3C92-2CFB-4415-A902-284CBDA6138E}" destId="{E8DC48A5-E60C-4479-9B5B-A434C9966323}" srcOrd="0" destOrd="0" presId="urn:microsoft.com/office/officeart/2005/8/layout/process1"/>
    <dgm:cxn modelId="{DE42E911-B188-4DAE-BE71-8A74CB32B369}" srcId="{E822F2A1-97B2-41B7-8190-4EA3ACE61D8F}" destId="{2068D1C2-26DD-4842-A8D7-18C907D2C034}" srcOrd="1" destOrd="0" parTransId="{EB7626D7-611A-4B4B-A6A8-BE2FD5FB5DF9}" sibTransId="{CDC2F040-D855-416E-A4C1-8A2B7409241B}"/>
    <dgm:cxn modelId="{2EE321D9-02D5-4D75-9D86-4D48BE9C5801}" type="presOf" srcId="{82E66201-6812-4B34-A35C-905071E0DB55}" destId="{F4E0CE08-81F2-4F1C-9D74-B0A67E289380}" srcOrd="1" destOrd="0" presId="urn:microsoft.com/office/officeart/2005/8/layout/process1"/>
    <dgm:cxn modelId="{E5508298-E07D-4575-90C8-C0657AB56C23}" type="presOf" srcId="{E822F2A1-97B2-41B7-8190-4EA3ACE61D8F}" destId="{5B8CAD40-6D3C-482A-840F-924D26D550EC}" srcOrd="0" destOrd="0" presId="urn:microsoft.com/office/officeart/2005/8/layout/process1"/>
    <dgm:cxn modelId="{3DD505BB-914E-48C3-A56C-4EA0E9E153F3}" srcId="{E822F2A1-97B2-41B7-8190-4EA3ACE61D8F}" destId="{854F3C92-2CFB-4415-A902-284CBDA6138E}" srcOrd="0" destOrd="0" parTransId="{4915C8D0-2378-4DEA-ADAD-C67E8F844410}" sibTransId="{82E66201-6812-4B34-A35C-905071E0DB55}"/>
    <dgm:cxn modelId="{34AAC8AC-D388-42EB-B7F1-507496F96048}" type="presParOf" srcId="{5B8CAD40-6D3C-482A-840F-924D26D550EC}" destId="{E8DC48A5-E60C-4479-9B5B-A434C9966323}" srcOrd="0" destOrd="0" presId="urn:microsoft.com/office/officeart/2005/8/layout/process1"/>
    <dgm:cxn modelId="{234C18EE-A43A-4DAC-A45F-826779CE9C8A}" type="presParOf" srcId="{5B8CAD40-6D3C-482A-840F-924D26D550EC}" destId="{041BA43D-A03F-40C0-8904-B9F2819E35AA}" srcOrd="1" destOrd="0" presId="urn:microsoft.com/office/officeart/2005/8/layout/process1"/>
    <dgm:cxn modelId="{609FDF0C-21FC-4CE9-8639-2AAD0A189D82}" type="presParOf" srcId="{041BA43D-A03F-40C0-8904-B9F2819E35AA}" destId="{F4E0CE08-81F2-4F1C-9D74-B0A67E289380}" srcOrd="0" destOrd="0" presId="urn:microsoft.com/office/officeart/2005/8/layout/process1"/>
    <dgm:cxn modelId="{C49B7E68-FA54-495F-B128-2A984D065A85}" type="presParOf" srcId="{5B8CAD40-6D3C-482A-840F-924D26D550EC}" destId="{A0E97821-CB98-4D2D-9506-506DBA4DD8AE}" srcOrd="2" destOrd="0" presId="urn:microsoft.com/office/officeart/2005/8/layout/process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84FB9EA-4DFB-40AB-BAD0-129F2F418C0E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E55409-791B-4982-B845-B9F3D1C3D526}">
      <dgm:prSet phldrT="[Текст]"/>
      <dgm:spPr/>
      <dgm:t>
        <a:bodyPr/>
        <a:lstStyle/>
        <a:p>
          <a:r>
            <a:rPr lang="ru-RU" dirty="0" smtClean="0"/>
            <a:t>Воспитание ребенка</a:t>
          </a:r>
          <a:endParaRPr lang="ru-RU" dirty="0"/>
        </a:p>
      </dgm:t>
    </dgm:pt>
    <dgm:pt modelId="{5F171CD9-6F78-4847-AE58-D95C79A2BD78}" type="parTrans" cxnId="{F449F74F-3056-47F5-AB22-BA02D0B471D9}">
      <dgm:prSet/>
      <dgm:spPr/>
      <dgm:t>
        <a:bodyPr/>
        <a:lstStyle/>
        <a:p>
          <a:endParaRPr lang="ru-RU"/>
        </a:p>
      </dgm:t>
    </dgm:pt>
    <dgm:pt modelId="{01CD3061-4AB0-4B13-8F59-980F6FD5C6A7}" type="sibTrans" cxnId="{F449F74F-3056-47F5-AB22-BA02D0B471D9}">
      <dgm:prSet/>
      <dgm:spPr/>
      <dgm:t>
        <a:bodyPr/>
        <a:lstStyle/>
        <a:p>
          <a:endParaRPr lang="ru-RU"/>
        </a:p>
      </dgm:t>
    </dgm:pt>
    <dgm:pt modelId="{9ECB7B77-CC62-4688-964F-902CEAB476B7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F6EB7D30-2ADA-4E10-8902-F4D43EAFCE0D}" type="parTrans" cxnId="{7593979D-A30F-4773-A13A-B0E730EDAB89}">
      <dgm:prSet/>
      <dgm:spPr/>
      <dgm:t>
        <a:bodyPr/>
        <a:lstStyle/>
        <a:p>
          <a:endParaRPr lang="ru-RU"/>
        </a:p>
      </dgm:t>
    </dgm:pt>
    <dgm:pt modelId="{D060E8F6-E2F8-4DF2-B443-F18491ADC8E2}" type="sibTrans" cxnId="{7593979D-A30F-4773-A13A-B0E730EDAB89}">
      <dgm:prSet/>
      <dgm:spPr/>
      <dgm:t>
        <a:bodyPr/>
        <a:lstStyle/>
        <a:p>
          <a:endParaRPr lang="ru-RU"/>
        </a:p>
      </dgm:t>
    </dgm:pt>
    <dgm:pt modelId="{C4CD2067-BA10-4B14-BE70-E54D5DD346DD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E8B1E8CB-6AC5-4908-B70D-FFD644993DC8}" type="parTrans" cxnId="{6A3A7A67-74F9-4D3F-B4E2-DD7EAE08FE52}">
      <dgm:prSet/>
      <dgm:spPr/>
      <dgm:t>
        <a:bodyPr/>
        <a:lstStyle/>
        <a:p>
          <a:endParaRPr lang="ru-RU"/>
        </a:p>
      </dgm:t>
    </dgm:pt>
    <dgm:pt modelId="{FD100A9A-8614-406E-A32D-E620381A81F6}" type="sibTrans" cxnId="{6A3A7A67-74F9-4D3F-B4E2-DD7EAE08FE52}">
      <dgm:prSet/>
      <dgm:spPr/>
      <dgm:t>
        <a:bodyPr/>
        <a:lstStyle/>
        <a:p>
          <a:endParaRPr lang="ru-RU"/>
        </a:p>
      </dgm:t>
    </dgm:pt>
    <dgm:pt modelId="{DCFD4254-5547-475C-8CF3-C0957BAC6649}" type="pres">
      <dgm:prSet presAssocID="{B84FB9EA-4DFB-40AB-BAD0-129F2F418C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1D63B2-D9CE-4438-82A4-5F11EE91EC3C}" type="pres">
      <dgm:prSet presAssocID="{6DE55409-791B-4982-B845-B9F3D1C3D5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A19E2-5DB9-4D23-8E59-FE0ABA9E99C8}" type="pres">
      <dgm:prSet presAssocID="{01CD3061-4AB0-4B13-8F59-980F6FD5C6A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85657F4-135A-4164-A662-F50740010B53}" type="pres">
      <dgm:prSet presAssocID="{01CD3061-4AB0-4B13-8F59-980F6FD5C6A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9BB5E12-94DC-4686-8C28-E56FA96A0BB3}" type="pres">
      <dgm:prSet presAssocID="{9ECB7B77-CC62-4688-964F-902CEAB476B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C8908-BBCB-4819-8EBE-463B110FA7E8}" type="pres">
      <dgm:prSet presAssocID="{D060E8F6-E2F8-4DF2-B443-F18491ADC8E2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854EB45-63B0-4D9D-82BE-29ABA0576F40}" type="pres">
      <dgm:prSet presAssocID="{D060E8F6-E2F8-4DF2-B443-F18491ADC8E2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61FDE21-3F97-44EC-898A-218D17C8FE40}" type="pres">
      <dgm:prSet presAssocID="{C4CD2067-BA10-4B14-BE70-E54D5DD346D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30F034-3A72-4B9D-B9D8-1E0B0758C5E1}" type="pres">
      <dgm:prSet presAssocID="{FD100A9A-8614-406E-A32D-E620381A81F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FFF11E60-A907-4856-BF8C-4547C3D6DF35}" type="pres">
      <dgm:prSet presAssocID="{FD100A9A-8614-406E-A32D-E620381A81F6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9EB10898-FADC-4646-8A17-852749083792}" type="presOf" srcId="{D060E8F6-E2F8-4DF2-B443-F18491ADC8E2}" destId="{6854EB45-63B0-4D9D-82BE-29ABA0576F40}" srcOrd="1" destOrd="0" presId="urn:microsoft.com/office/officeart/2005/8/layout/cycle7"/>
    <dgm:cxn modelId="{6A3A7A67-74F9-4D3F-B4E2-DD7EAE08FE52}" srcId="{B84FB9EA-4DFB-40AB-BAD0-129F2F418C0E}" destId="{C4CD2067-BA10-4B14-BE70-E54D5DD346DD}" srcOrd="2" destOrd="0" parTransId="{E8B1E8CB-6AC5-4908-B70D-FFD644993DC8}" sibTransId="{FD100A9A-8614-406E-A32D-E620381A81F6}"/>
    <dgm:cxn modelId="{77392A63-58C1-4C03-8DCA-20D4891B6C5F}" type="presOf" srcId="{D060E8F6-E2F8-4DF2-B443-F18491ADC8E2}" destId="{F04C8908-BBCB-4819-8EBE-463B110FA7E8}" srcOrd="0" destOrd="0" presId="urn:microsoft.com/office/officeart/2005/8/layout/cycle7"/>
    <dgm:cxn modelId="{2903202C-2BD3-4E33-BAE2-0BA4B66EEE0B}" type="presOf" srcId="{B84FB9EA-4DFB-40AB-BAD0-129F2F418C0E}" destId="{DCFD4254-5547-475C-8CF3-C0957BAC6649}" srcOrd="0" destOrd="0" presId="urn:microsoft.com/office/officeart/2005/8/layout/cycle7"/>
    <dgm:cxn modelId="{D40302C3-78BE-4139-9F22-2FCD62BC4598}" type="presOf" srcId="{9ECB7B77-CC62-4688-964F-902CEAB476B7}" destId="{C9BB5E12-94DC-4686-8C28-E56FA96A0BB3}" srcOrd="0" destOrd="0" presId="urn:microsoft.com/office/officeart/2005/8/layout/cycle7"/>
    <dgm:cxn modelId="{F449F74F-3056-47F5-AB22-BA02D0B471D9}" srcId="{B84FB9EA-4DFB-40AB-BAD0-129F2F418C0E}" destId="{6DE55409-791B-4982-B845-B9F3D1C3D526}" srcOrd="0" destOrd="0" parTransId="{5F171CD9-6F78-4847-AE58-D95C79A2BD78}" sibTransId="{01CD3061-4AB0-4B13-8F59-980F6FD5C6A7}"/>
    <dgm:cxn modelId="{EB4227DA-2662-40EF-9261-68AF60159065}" type="presOf" srcId="{C4CD2067-BA10-4B14-BE70-E54D5DD346DD}" destId="{461FDE21-3F97-44EC-898A-218D17C8FE40}" srcOrd="0" destOrd="0" presId="urn:microsoft.com/office/officeart/2005/8/layout/cycle7"/>
    <dgm:cxn modelId="{A6511BBC-CE32-4F5B-AA87-3E8627B6FBF5}" type="presOf" srcId="{FD100A9A-8614-406E-A32D-E620381A81F6}" destId="{8B30F034-3A72-4B9D-B9D8-1E0B0758C5E1}" srcOrd="0" destOrd="0" presId="urn:microsoft.com/office/officeart/2005/8/layout/cycle7"/>
    <dgm:cxn modelId="{87BC4D68-1E8B-4D94-BBBA-C250771F6D6E}" type="presOf" srcId="{01CD3061-4AB0-4B13-8F59-980F6FD5C6A7}" destId="{C10A19E2-5DB9-4D23-8E59-FE0ABA9E99C8}" srcOrd="0" destOrd="0" presId="urn:microsoft.com/office/officeart/2005/8/layout/cycle7"/>
    <dgm:cxn modelId="{1662173B-4216-4E9F-B121-F50FF1A434E3}" type="presOf" srcId="{6DE55409-791B-4982-B845-B9F3D1C3D526}" destId="{F01D63B2-D9CE-4438-82A4-5F11EE91EC3C}" srcOrd="0" destOrd="0" presId="urn:microsoft.com/office/officeart/2005/8/layout/cycle7"/>
    <dgm:cxn modelId="{DE29E651-F95F-4AE5-B658-B1A921264882}" type="presOf" srcId="{01CD3061-4AB0-4B13-8F59-980F6FD5C6A7}" destId="{A85657F4-135A-4164-A662-F50740010B53}" srcOrd="1" destOrd="0" presId="urn:microsoft.com/office/officeart/2005/8/layout/cycle7"/>
    <dgm:cxn modelId="{7593979D-A30F-4773-A13A-B0E730EDAB89}" srcId="{B84FB9EA-4DFB-40AB-BAD0-129F2F418C0E}" destId="{9ECB7B77-CC62-4688-964F-902CEAB476B7}" srcOrd="1" destOrd="0" parTransId="{F6EB7D30-2ADA-4E10-8902-F4D43EAFCE0D}" sibTransId="{D060E8F6-E2F8-4DF2-B443-F18491ADC8E2}"/>
    <dgm:cxn modelId="{4E2B7D2D-1DF2-4139-A156-A3110D09980C}" type="presOf" srcId="{FD100A9A-8614-406E-A32D-E620381A81F6}" destId="{FFF11E60-A907-4856-BF8C-4547C3D6DF35}" srcOrd="1" destOrd="0" presId="urn:microsoft.com/office/officeart/2005/8/layout/cycle7"/>
    <dgm:cxn modelId="{41067CA6-A92D-4E25-A97F-1AD502AD8CE5}" type="presParOf" srcId="{DCFD4254-5547-475C-8CF3-C0957BAC6649}" destId="{F01D63B2-D9CE-4438-82A4-5F11EE91EC3C}" srcOrd="0" destOrd="0" presId="urn:microsoft.com/office/officeart/2005/8/layout/cycle7"/>
    <dgm:cxn modelId="{AAD2540A-D84F-4C0E-8B1C-AE06B9C74CAA}" type="presParOf" srcId="{DCFD4254-5547-475C-8CF3-C0957BAC6649}" destId="{C10A19E2-5DB9-4D23-8E59-FE0ABA9E99C8}" srcOrd="1" destOrd="0" presId="urn:microsoft.com/office/officeart/2005/8/layout/cycle7"/>
    <dgm:cxn modelId="{A2ABC2FB-AD06-4068-81FF-2243FD7AFC17}" type="presParOf" srcId="{C10A19E2-5DB9-4D23-8E59-FE0ABA9E99C8}" destId="{A85657F4-135A-4164-A662-F50740010B53}" srcOrd="0" destOrd="0" presId="urn:microsoft.com/office/officeart/2005/8/layout/cycle7"/>
    <dgm:cxn modelId="{0120D9F7-DBAE-43B6-A319-CEEB612C5A75}" type="presParOf" srcId="{DCFD4254-5547-475C-8CF3-C0957BAC6649}" destId="{C9BB5E12-94DC-4686-8C28-E56FA96A0BB3}" srcOrd="2" destOrd="0" presId="urn:microsoft.com/office/officeart/2005/8/layout/cycle7"/>
    <dgm:cxn modelId="{8C503020-7FA0-4D15-91A6-699AD7572DD8}" type="presParOf" srcId="{DCFD4254-5547-475C-8CF3-C0957BAC6649}" destId="{F04C8908-BBCB-4819-8EBE-463B110FA7E8}" srcOrd="3" destOrd="0" presId="urn:microsoft.com/office/officeart/2005/8/layout/cycle7"/>
    <dgm:cxn modelId="{F0B0C2E2-1053-4739-90CF-17CBE30DBFEA}" type="presParOf" srcId="{F04C8908-BBCB-4819-8EBE-463B110FA7E8}" destId="{6854EB45-63B0-4D9D-82BE-29ABA0576F40}" srcOrd="0" destOrd="0" presId="urn:microsoft.com/office/officeart/2005/8/layout/cycle7"/>
    <dgm:cxn modelId="{7120DC04-A5DB-43E4-8637-77CDA29B47C0}" type="presParOf" srcId="{DCFD4254-5547-475C-8CF3-C0957BAC6649}" destId="{461FDE21-3F97-44EC-898A-218D17C8FE40}" srcOrd="4" destOrd="0" presId="urn:microsoft.com/office/officeart/2005/8/layout/cycle7"/>
    <dgm:cxn modelId="{44D6BFB1-F026-4DAB-93FB-D8228FFE866C}" type="presParOf" srcId="{DCFD4254-5547-475C-8CF3-C0957BAC6649}" destId="{8B30F034-3A72-4B9D-B9D8-1E0B0758C5E1}" srcOrd="5" destOrd="0" presId="urn:microsoft.com/office/officeart/2005/8/layout/cycle7"/>
    <dgm:cxn modelId="{1C146077-92E4-4D86-834A-8322545A0941}" type="presParOf" srcId="{8B30F034-3A72-4B9D-B9D8-1E0B0758C5E1}" destId="{FFF11E60-A907-4856-BF8C-4547C3D6DF35}" srcOrd="0" destOrd="0" presId="urn:microsoft.com/office/officeart/2005/8/layout/cycle7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D75E52-C05A-4F34-B0E9-639A1AA7A01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2CB0D3-AF42-42A5-A688-F38FD49DBBBD}">
      <dgm:prSet phldrT="[Текст]"/>
      <dgm:spPr/>
      <dgm:t>
        <a:bodyPr/>
        <a:lstStyle/>
        <a:p>
          <a:r>
            <a:rPr lang="ru-RU" dirty="0" smtClean="0"/>
            <a:t>Неустойчивое отношение родителей к увлечению детей</a:t>
          </a:r>
          <a:endParaRPr lang="ru-RU" dirty="0"/>
        </a:p>
      </dgm:t>
    </dgm:pt>
    <dgm:pt modelId="{3366ADF7-67B5-4811-B7AA-C177C49BD321}" type="parTrans" cxnId="{D6A661D9-F696-4CEA-A287-48F54C44718F}">
      <dgm:prSet/>
      <dgm:spPr/>
      <dgm:t>
        <a:bodyPr/>
        <a:lstStyle/>
        <a:p>
          <a:endParaRPr lang="ru-RU"/>
        </a:p>
      </dgm:t>
    </dgm:pt>
    <dgm:pt modelId="{F1714057-AA70-401A-AF25-360434BC959A}" type="sibTrans" cxnId="{D6A661D9-F696-4CEA-A287-48F54C44718F}">
      <dgm:prSet/>
      <dgm:spPr/>
      <dgm:t>
        <a:bodyPr/>
        <a:lstStyle/>
        <a:p>
          <a:endParaRPr lang="ru-RU"/>
        </a:p>
      </dgm:t>
    </dgm:pt>
    <dgm:pt modelId="{40DBC30D-CFFF-42C1-B4E0-3BD63A861C8F}">
      <dgm:prSet phldrT="[Текст]"/>
      <dgm:spPr/>
      <dgm:t>
        <a:bodyPr/>
        <a:lstStyle/>
        <a:p>
          <a:r>
            <a:rPr lang="ru-RU" dirty="0" smtClean="0"/>
            <a:t>  налаживание обратной связи  с родителями обучающихся</a:t>
          </a:r>
          <a:endParaRPr lang="ru-RU" dirty="0"/>
        </a:p>
      </dgm:t>
    </dgm:pt>
    <dgm:pt modelId="{606C945A-4D6E-4D3F-A303-0E3B5F611450}" type="parTrans" cxnId="{32F6D2AB-CBCF-44F1-8A95-80415A2C4A12}">
      <dgm:prSet/>
      <dgm:spPr/>
      <dgm:t>
        <a:bodyPr/>
        <a:lstStyle/>
        <a:p>
          <a:endParaRPr lang="ru-RU"/>
        </a:p>
      </dgm:t>
    </dgm:pt>
    <dgm:pt modelId="{1F9AEF9B-3319-45F6-B774-AB9A261C0E09}" type="sibTrans" cxnId="{32F6D2AB-CBCF-44F1-8A95-80415A2C4A12}">
      <dgm:prSet/>
      <dgm:spPr/>
      <dgm:t>
        <a:bodyPr/>
        <a:lstStyle/>
        <a:p>
          <a:endParaRPr lang="ru-RU"/>
        </a:p>
      </dgm:t>
    </dgm:pt>
    <dgm:pt modelId="{92B38D17-F516-40A5-882D-7BC62F3A4E74}">
      <dgm:prSet phldrT="[Текст]"/>
      <dgm:spPr/>
      <dgm:t>
        <a:bodyPr/>
        <a:lstStyle/>
        <a:p>
          <a:r>
            <a:rPr lang="ru-RU" dirty="0" smtClean="0"/>
            <a:t>понимание родителей  «Роли дополнительного образования в семейном воспитании»</a:t>
          </a:r>
          <a:endParaRPr lang="ru-RU" dirty="0"/>
        </a:p>
      </dgm:t>
    </dgm:pt>
    <dgm:pt modelId="{AA0F1D17-8B6E-4C0A-8412-57B733C829DE}" type="parTrans" cxnId="{5FA33711-1786-4C1D-A047-3004E5FAD6D2}">
      <dgm:prSet/>
      <dgm:spPr/>
      <dgm:t>
        <a:bodyPr/>
        <a:lstStyle/>
        <a:p>
          <a:endParaRPr lang="ru-RU"/>
        </a:p>
      </dgm:t>
    </dgm:pt>
    <dgm:pt modelId="{36DD067A-9265-4BA7-B0E4-C77796274CA3}" type="sibTrans" cxnId="{5FA33711-1786-4C1D-A047-3004E5FAD6D2}">
      <dgm:prSet/>
      <dgm:spPr/>
      <dgm:t>
        <a:bodyPr/>
        <a:lstStyle/>
        <a:p>
          <a:endParaRPr lang="ru-RU"/>
        </a:p>
      </dgm:t>
    </dgm:pt>
    <dgm:pt modelId="{65B4BE8E-2D74-4ED1-9CBE-B748FF5D297C}" type="pres">
      <dgm:prSet presAssocID="{94D75E52-C05A-4F34-B0E9-639A1AA7A01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C737A5-EC3C-497D-86D7-DBC53F364621}" type="pres">
      <dgm:prSet presAssocID="{94D75E52-C05A-4F34-B0E9-639A1AA7A01F}" presName="dummyMaxCanvas" presStyleCnt="0">
        <dgm:presLayoutVars/>
      </dgm:prSet>
      <dgm:spPr/>
    </dgm:pt>
    <dgm:pt modelId="{4983815E-728D-40D8-B0B4-587D98945377}" type="pres">
      <dgm:prSet presAssocID="{94D75E52-C05A-4F34-B0E9-639A1AA7A01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C4F12-FAFC-46C5-9541-59A049215DB2}" type="pres">
      <dgm:prSet presAssocID="{94D75E52-C05A-4F34-B0E9-639A1AA7A01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9126-701F-4E47-9495-B2294DB2A407}" type="pres">
      <dgm:prSet presAssocID="{94D75E52-C05A-4F34-B0E9-639A1AA7A01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678E2-AEF0-4F0E-8340-36A87DCA1E52}" type="pres">
      <dgm:prSet presAssocID="{94D75E52-C05A-4F34-B0E9-639A1AA7A01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D5663-932B-47BE-8319-2B8471B3BD34}" type="pres">
      <dgm:prSet presAssocID="{94D75E52-C05A-4F34-B0E9-639A1AA7A01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E8C597-560C-4A13-8436-FFF44597DEE4}" type="pres">
      <dgm:prSet presAssocID="{94D75E52-C05A-4F34-B0E9-639A1AA7A01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7F09E-B404-4D57-BF9A-38E85CDD31BE}" type="pres">
      <dgm:prSet presAssocID="{94D75E52-C05A-4F34-B0E9-639A1AA7A01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B2FF8D-307C-46D5-BD9D-75AAEC8153A6}" type="pres">
      <dgm:prSet presAssocID="{94D75E52-C05A-4F34-B0E9-639A1AA7A01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F57743-98C9-44E5-8484-3C79ACE9FDD8}" type="presOf" srcId="{F1714057-AA70-401A-AF25-360434BC959A}" destId="{A4C678E2-AEF0-4F0E-8340-36A87DCA1E52}" srcOrd="0" destOrd="0" presId="urn:microsoft.com/office/officeart/2005/8/layout/vProcess5"/>
    <dgm:cxn modelId="{14F0F24A-B6AC-4DDB-8B5B-EC9002D3A045}" type="presOf" srcId="{94D75E52-C05A-4F34-B0E9-639A1AA7A01F}" destId="{65B4BE8E-2D74-4ED1-9CBE-B748FF5D297C}" srcOrd="0" destOrd="0" presId="urn:microsoft.com/office/officeart/2005/8/layout/vProcess5"/>
    <dgm:cxn modelId="{5FA33711-1786-4C1D-A047-3004E5FAD6D2}" srcId="{94D75E52-C05A-4F34-B0E9-639A1AA7A01F}" destId="{92B38D17-F516-40A5-882D-7BC62F3A4E74}" srcOrd="2" destOrd="0" parTransId="{AA0F1D17-8B6E-4C0A-8412-57B733C829DE}" sibTransId="{36DD067A-9265-4BA7-B0E4-C77796274CA3}"/>
    <dgm:cxn modelId="{D6A661D9-F696-4CEA-A287-48F54C44718F}" srcId="{94D75E52-C05A-4F34-B0E9-639A1AA7A01F}" destId="{182CB0D3-AF42-42A5-A688-F38FD49DBBBD}" srcOrd="0" destOrd="0" parTransId="{3366ADF7-67B5-4811-B7AA-C177C49BD321}" sibTransId="{F1714057-AA70-401A-AF25-360434BC959A}"/>
    <dgm:cxn modelId="{773C2493-DDE9-4F41-951D-313E5C954F9C}" type="presOf" srcId="{182CB0D3-AF42-42A5-A688-F38FD49DBBBD}" destId="{4983815E-728D-40D8-B0B4-587D98945377}" srcOrd="0" destOrd="0" presId="urn:microsoft.com/office/officeart/2005/8/layout/vProcess5"/>
    <dgm:cxn modelId="{1A22F609-1830-488C-9557-41D4D4FB6FB1}" type="presOf" srcId="{92B38D17-F516-40A5-882D-7BC62F3A4E74}" destId="{0DB2FF8D-307C-46D5-BD9D-75AAEC8153A6}" srcOrd="1" destOrd="0" presId="urn:microsoft.com/office/officeart/2005/8/layout/vProcess5"/>
    <dgm:cxn modelId="{810A050A-2F2D-4BD4-B913-C5BD3960CDC3}" type="presOf" srcId="{182CB0D3-AF42-42A5-A688-F38FD49DBBBD}" destId="{DFE8C597-560C-4A13-8436-FFF44597DEE4}" srcOrd="1" destOrd="0" presId="urn:microsoft.com/office/officeart/2005/8/layout/vProcess5"/>
    <dgm:cxn modelId="{4AF7732F-493C-4240-9D3B-1E958E4E81CE}" type="presOf" srcId="{92B38D17-F516-40A5-882D-7BC62F3A4E74}" destId="{32849126-701F-4E47-9495-B2294DB2A407}" srcOrd="0" destOrd="0" presId="urn:microsoft.com/office/officeart/2005/8/layout/vProcess5"/>
    <dgm:cxn modelId="{4697170C-092E-4D5A-A6C4-C3EF0D050D93}" type="presOf" srcId="{1F9AEF9B-3319-45F6-B774-AB9A261C0E09}" destId="{9C5D5663-932B-47BE-8319-2B8471B3BD34}" srcOrd="0" destOrd="0" presId="urn:microsoft.com/office/officeart/2005/8/layout/vProcess5"/>
    <dgm:cxn modelId="{32F6D2AB-CBCF-44F1-8A95-80415A2C4A12}" srcId="{94D75E52-C05A-4F34-B0E9-639A1AA7A01F}" destId="{40DBC30D-CFFF-42C1-B4E0-3BD63A861C8F}" srcOrd="1" destOrd="0" parTransId="{606C945A-4D6E-4D3F-A303-0E3B5F611450}" sibTransId="{1F9AEF9B-3319-45F6-B774-AB9A261C0E09}"/>
    <dgm:cxn modelId="{0B3AD4F4-C0BA-4B67-AB5B-6BE7DC5DA066}" type="presOf" srcId="{40DBC30D-CFFF-42C1-B4E0-3BD63A861C8F}" destId="{887C4F12-FAFC-46C5-9541-59A049215DB2}" srcOrd="0" destOrd="0" presId="urn:microsoft.com/office/officeart/2005/8/layout/vProcess5"/>
    <dgm:cxn modelId="{1251ED1C-C0BC-4CDD-A8A8-BBFD014DB1D8}" type="presOf" srcId="{40DBC30D-CFFF-42C1-B4E0-3BD63A861C8F}" destId="{FD27F09E-B404-4D57-BF9A-38E85CDD31BE}" srcOrd="1" destOrd="0" presId="urn:microsoft.com/office/officeart/2005/8/layout/vProcess5"/>
    <dgm:cxn modelId="{4C14C8BE-A6B5-43C0-BE7D-49A045F349A5}" type="presParOf" srcId="{65B4BE8E-2D74-4ED1-9CBE-B748FF5D297C}" destId="{F1C737A5-EC3C-497D-86D7-DBC53F364621}" srcOrd="0" destOrd="0" presId="urn:microsoft.com/office/officeart/2005/8/layout/vProcess5"/>
    <dgm:cxn modelId="{ACEEB18E-3ED8-4D49-97B6-0C86186C994C}" type="presParOf" srcId="{65B4BE8E-2D74-4ED1-9CBE-B748FF5D297C}" destId="{4983815E-728D-40D8-B0B4-587D98945377}" srcOrd="1" destOrd="0" presId="urn:microsoft.com/office/officeart/2005/8/layout/vProcess5"/>
    <dgm:cxn modelId="{83262677-CB63-4B0E-9D9A-3C771D2F39BF}" type="presParOf" srcId="{65B4BE8E-2D74-4ED1-9CBE-B748FF5D297C}" destId="{887C4F12-FAFC-46C5-9541-59A049215DB2}" srcOrd="2" destOrd="0" presId="urn:microsoft.com/office/officeart/2005/8/layout/vProcess5"/>
    <dgm:cxn modelId="{AA0F26AA-7049-46ED-BE29-B5AD7B114FB9}" type="presParOf" srcId="{65B4BE8E-2D74-4ED1-9CBE-B748FF5D297C}" destId="{32849126-701F-4E47-9495-B2294DB2A407}" srcOrd="3" destOrd="0" presId="urn:microsoft.com/office/officeart/2005/8/layout/vProcess5"/>
    <dgm:cxn modelId="{83A6AE9E-1D67-4A58-B285-68FB47E52AC5}" type="presParOf" srcId="{65B4BE8E-2D74-4ED1-9CBE-B748FF5D297C}" destId="{A4C678E2-AEF0-4F0E-8340-36A87DCA1E52}" srcOrd="4" destOrd="0" presId="urn:microsoft.com/office/officeart/2005/8/layout/vProcess5"/>
    <dgm:cxn modelId="{0DA99987-965C-4ACB-9A61-737195DB0861}" type="presParOf" srcId="{65B4BE8E-2D74-4ED1-9CBE-B748FF5D297C}" destId="{9C5D5663-932B-47BE-8319-2B8471B3BD34}" srcOrd="5" destOrd="0" presId="urn:microsoft.com/office/officeart/2005/8/layout/vProcess5"/>
    <dgm:cxn modelId="{1ADC85F8-57F9-483B-A968-9AB193D3F9C4}" type="presParOf" srcId="{65B4BE8E-2D74-4ED1-9CBE-B748FF5D297C}" destId="{DFE8C597-560C-4A13-8436-FFF44597DEE4}" srcOrd="6" destOrd="0" presId="urn:microsoft.com/office/officeart/2005/8/layout/vProcess5"/>
    <dgm:cxn modelId="{04792922-B4E0-4ADD-A0EC-6014125E0404}" type="presParOf" srcId="{65B4BE8E-2D74-4ED1-9CBE-B748FF5D297C}" destId="{FD27F09E-B404-4D57-BF9A-38E85CDD31BE}" srcOrd="7" destOrd="0" presId="urn:microsoft.com/office/officeart/2005/8/layout/vProcess5"/>
    <dgm:cxn modelId="{C6E980EB-0043-4773-B91D-93903322054D}" type="presParOf" srcId="{65B4BE8E-2D74-4ED1-9CBE-B748FF5D297C}" destId="{0DB2FF8D-307C-46D5-BD9D-75AAEC8153A6}" srcOrd="8" destOrd="0" presId="urn:microsoft.com/office/officeart/2005/8/layout/vProcess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4FB9EA-4DFB-40AB-BAD0-129F2F418C0E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E55409-791B-4982-B845-B9F3D1C3D526}">
      <dgm:prSet phldrT="[Текст]"/>
      <dgm:spPr/>
      <dgm:t>
        <a:bodyPr/>
        <a:lstStyle/>
        <a:p>
          <a:r>
            <a:rPr lang="ru-RU" dirty="0" smtClean="0"/>
            <a:t>Воспитание ребенка</a:t>
          </a:r>
          <a:endParaRPr lang="ru-RU" dirty="0"/>
        </a:p>
      </dgm:t>
    </dgm:pt>
    <dgm:pt modelId="{5F171CD9-6F78-4847-AE58-D95C79A2BD78}" type="parTrans" cxnId="{F449F74F-3056-47F5-AB22-BA02D0B471D9}">
      <dgm:prSet/>
      <dgm:spPr/>
      <dgm:t>
        <a:bodyPr/>
        <a:lstStyle/>
        <a:p>
          <a:endParaRPr lang="ru-RU"/>
        </a:p>
      </dgm:t>
    </dgm:pt>
    <dgm:pt modelId="{01CD3061-4AB0-4B13-8F59-980F6FD5C6A7}" type="sibTrans" cxnId="{F449F74F-3056-47F5-AB22-BA02D0B471D9}">
      <dgm:prSet/>
      <dgm:spPr/>
      <dgm:t>
        <a:bodyPr/>
        <a:lstStyle/>
        <a:p>
          <a:endParaRPr lang="ru-RU"/>
        </a:p>
      </dgm:t>
    </dgm:pt>
    <dgm:pt modelId="{9ECB7B77-CC62-4688-964F-902CEAB476B7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F6EB7D30-2ADA-4E10-8902-F4D43EAFCE0D}" type="parTrans" cxnId="{7593979D-A30F-4773-A13A-B0E730EDAB89}">
      <dgm:prSet/>
      <dgm:spPr/>
      <dgm:t>
        <a:bodyPr/>
        <a:lstStyle/>
        <a:p>
          <a:endParaRPr lang="ru-RU"/>
        </a:p>
      </dgm:t>
    </dgm:pt>
    <dgm:pt modelId="{D060E8F6-E2F8-4DF2-B443-F18491ADC8E2}" type="sibTrans" cxnId="{7593979D-A30F-4773-A13A-B0E730EDAB89}">
      <dgm:prSet/>
      <dgm:spPr/>
      <dgm:t>
        <a:bodyPr/>
        <a:lstStyle/>
        <a:p>
          <a:endParaRPr lang="ru-RU"/>
        </a:p>
      </dgm:t>
    </dgm:pt>
    <dgm:pt modelId="{C4CD2067-BA10-4B14-BE70-E54D5DD346DD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E8B1E8CB-6AC5-4908-B70D-FFD644993DC8}" type="parTrans" cxnId="{6A3A7A67-74F9-4D3F-B4E2-DD7EAE08FE52}">
      <dgm:prSet/>
      <dgm:spPr/>
      <dgm:t>
        <a:bodyPr/>
        <a:lstStyle/>
        <a:p>
          <a:endParaRPr lang="ru-RU"/>
        </a:p>
      </dgm:t>
    </dgm:pt>
    <dgm:pt modelId="{FD100A9A-8614-406E-A32D-E620381A81F6}" type="sibTrans" cxnId="{6A3A7A67-74F9-4D3F-B4E2-DD7EAE08FE52}">
      <dgm:prSet/>
      <dgm:spPr/>
      <dgm:t>
        <a:bodyPr/>
        <a:lstStyle/>
        <a:p>
          <a:endParaRPr lang="ru-RU"/>
        </a:p>
      </dgm:t>
    </dgm:pt>
    <dgm:pt modelId="{DCFD4254-5547-475C-8CF3-C0957BAC6649}" type="pres">
      <dgm:prSet presAssocID="{B84FB9EA-4DFB-40AB-BAD0-129F2F418C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1D63B2-D9CE-4438-82A4-5F11EE91EC3C}" type="pres">
      <dgm:prSet presAssocID="{6DE55409-791B-4982-B845-B9F3D1C3D5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A19E2-5DB9-4D23-8E59-FE0ABA9E99C8}" type="pres">
      <dgm:prSet presAssocID="{01CD3061-4AB0-4B13-8F59-980F6FD5C6A7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85657F4-135A-4164-A662-F50740010B53}" type="pres">
      <dgm:prSet presAssocID="{01CD3061-4AB0-4B13-8F59-980F6FD5C6A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C9BB5E12-94DC-4686-8C28-E56FA96A0BB3}" type="pres">
      <dgm:prSet presAssocID="{9ECB7B77-CC62-4688-964F-902CEAB476B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C8908-BBCB-4819-8EBE-463B110FA7E8}" type="pres">
      <dgm:prSet presAssocID="{D060E8F6-E2F8-4DF2-B443-F18491ADC8E2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854EB45-63B0-4D9D-82BE-29ABA0576F40}" type="pres">
      <dgm:prSet presAssocID="{D060E8F6-E2F8-4DF2-B443-F18491ADC8E2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61FDE21-3F97-44EC-898A-218D17C8FE40}" type="pres">
      <dgm:prSet presAssocID="{C4CD2067-BA10-4B14-BE70-E54D5DD346D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30F034-3A72-4B9D-B9D8-1E0B0758C5E1}" type="pres">
      <dgm:prSet presAssocID="{FD100A9A-8614-406E-A32D-E620381A81F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FFF11E60-A907-4856-BF8C-4547C3D6DF35}" type="pres">
      <dgm:prSet presAssocID="{FD100A9A-8614-406E-A32D-E620381A81F6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910564F-A1D6-47AD-97F7-0B9C613155AD}" type="presOf" srcId="{6DE55409-791B-4982-B845-B9F3D1C3D526}" destId="{F01D63B2-D9CE-4438-82A4-5F11EE91EC3C}" srcOrd="0" destOrd="0" presId="urn:microsoft.com/office/officeart/2005/8/layout/cycle7"/>
    <dgm:cxn modelId="{8D4A559B-7ADA-406B-BAA6-E6B69EDF426E}" type="presOf" srcId="{D060E8F6-E2F8-4DF2-B443-F18491ADC8E2}" destId="{F04C8908-BBCB-4819-8EBE-463B110FA7E8}" srcOrd="0" destOrd="0" presId="urn:microsoft.com/office/officeart/2005/8/layout/cycle7"/>
    <dgm:cxn modelId="{A78CA2D9-E102-41DE-8544-D04F79326801}" type="presOf" srcId="{C4CD2067-BA10-4B14-BE70-E54D5DD346DD}" destId="{461FDE21-3F97-44EC-898A-218D17C8FE40}" srcOrd="0" destOrd="0" presId="urn:microsoft.com/office/officeart/2005/8/layout/cycle7"/>
    <dgm:cxn modelId="{7593979D-A30F-4773-A13A-B0E730EDAB89}" srcId="{B84FB9EA-4DFB-40AB-BAD0-129F2F418C0E}" destId="{9ECB7B77-CC62-4688-964F-902CEAB476B7}" srcOrd="1" destOrd="0" parTransId="{F6EB7D30-2ADA-4E10-8902-F4D43EAFCE0D}" sibTransId="{D060E8F6-E2F8-4DF2-B443-F18491ADC8E2}"/>
    <dgm:cxn modelId="{2AEF2163-9079-4BA1-BF5C-6DB307CDEA06}" type="presOf" srcId="{FD100A9A-8614-406E-A32D-E620381A81F6}" destId="{8B30F034-3A72-4B9D-B9D8-1E0B0758C5E1}" srcOrd="0" destOrd="0" presId="urn:microsoft.com/office/officeart/2005/8/layout/cycle7"/>
    <dgm:cxn modelId="{C6FE6452-ED53-4D82-82EF-23BC60A836BA}" type="presOf" srcId="{01CD3061-4AB0-4B13-8F59-980F6FD5C6A7}" destId="{A85657F4-135A-4164-A662-F50740010B53}" srcOrd="1" destOrd="0" presId="urn:microsoft.com/office/officeart/2005/8/layout/cycle7"/>
    <dgm:cxn modelId="{7F55FDBB-A263-45D6-A59B-7204A56C3F29}" type="presOf" srcId="{D060E8F6-E2F8-4DF2-B443-F18491ADC8E2}" destId="{6854EB45-63B0-4D9D-82BE-29ABA0576F40}" srcOrd="1" destOrd="0" presId="urn:microsoft.com/office/officeart/2005/8/layout/cycle7"/>
    <dgm:cxn modelId="{6A3A7A67-74F9-4D3F-B4E2-DD7EAE08FE52}" srcId="{B84FB9EA-4DFB-40AB-BAD0-129F2F418C0E}" destId="{C4CD2067-BA10-4B14-BE70-E54D5DD346DD}" srcOrd="2" destOrd="0" parTransId="{E8B1E8CB-6AC5-4908-B70D-FFD644993DC8}" sibTransId="{FD100A9A-8614-406E-A32D-E620381A81F6}"/>
    <dgm:cxn modelId="{3519AA7D-3216-4DBD-8003-CDC3DDCEC152}" type="presOf" srcId="{FD100A9A-8614-406E-A32D-E620381A81F6}" destId="{FFF11E60-A907-4856-BF8C-4547C3D6DF35}" srcOrd="1" destOrd="0" presId="urn:microsoft.com/office/officeart/2005/8/layout/cycle7"/>
    <dgm:cxn modelId="{F449F74F-3056-47F5-AB22-BA02D0B471D9}" srcId="{B84FB9EA-4DFB-40AB-BAD0-129F2F418C0E}" destId="{6DE55409-791B-4982-B845-B9F3D1C3D526}" srcOrd="0" destOrd="0" parTransId="{5F171CD9-6F78-4847-AE58-D95C79A2BD78}" sibTransId="{01CD3061-4AB0-4B13-8F59-980F6FD5C6A7}"/>
    <dgm:cxn modelId="{79CBB2D3-D224-40B8-A7DE-5021B9DFB0FD}" type="presOf" srcId="{01CD3061-4AB0-4B13-8F59-980F6FD5C6A7}" destId="{C10A19E2-5DB9-4D23-8E59-FE0ABA9E99C8}" srcOrd="0" destOrd="0" presId="urn:microsoft.com/office/officeart/2005/8/layout/cycle7"/>
    <dgm:cxn modelId="{549E7CC0-E553-4AA7-AC1E-47B8189C5A9F}" type="presOf" srcId="{9ECB7B77-CC62-4688-964F-902CEAB476B7}" destId="{C9BB5E12-94DC-4686-8C28-E56FA96A0BB3}" srcOrd="0" destOrd="0" presId="urn:microsoft.com/office/officeart/2005/8/layout/cycle7"/>
    <dgm:cxn modelId="{64948FFD-42CE-4D99-B79C-9837AF05E9AB}" type="presOf" srcId="{B84FB9EA-4DFB-40AB-BAD0-129F2F418C0E}" destId="{DCFD4254-5547-475C-8CF3-C0957BAC6649}" srcOrd="0" destOrd="0" presId="urn:microsoft.com/office/officeart/2005/8/layout/cycle7"/>
    <dgm:cxn modelId="{E7911403-68FA-422D-99F4-7B70B08F4E97}" type="presParOf" srcId="{DCFD4254-5547-475C-8CF3-C0957BAC6649}" destId="{F01D63B2-D9CE-4438-82A4-5F11EE91EC3C}" srcOrd="0" destOrd="0" presId="urn:microsoft.com/office/officeart/2005/8/layout/cycle7"/>
    <dgm:cxn modelId="{829AC6B1-896D-44E5-B7CB-C559D58AE05E}" type="presParOf" srcId="{DCFD4254-5547-475C-8CF3-C0957BAC6649}" destId="{C10A19E2-5DB9-4D23-8E59-FE0ABA9E99C8}" srcOrd="1" destOrd="0" presId="urn:microsoft.com/office/officeart/2005/8/layout/cycle7"/>
    <dgm:cxn modelId="{36F732E8-FC94-44E5-AD7F-F1CBE5954291}" type="presParOf" srcId="{C10A19E2-5DB9-4D23-8E59-FE0ABA9E99C8}" destId="{A85657F4-135A-4164-A662-F50740010B53}" srcOrd="0" destOrd="0" presId="urn:microsoft.com/office/officeart/2005/8/layout/cycle7"/>
    <dgm:cxn modelId="{2E317468-8148-4514-8947-05779979420F}" type="presParOf" srcId="{DCFD4254-5547-475C-8CF3-C0957BAC6649}" destId="{C9BB5E12-94DC-4686-8C28-E56FA96A0BB3}" srcOrd="2" destOrd="0" presId="urn:microsoft.com/office/officeart/2005/8/layout/cycle7"/>
    <dgm:cxn modelId="{7FE8AD27-99AE-4AF4-BD54-61AEC9074A58}" type="presParOf" srcId="{DCFD4254-5547-475C-8CF3-C0957BAC6649}" destId="{F04C8908-BBCB-4819-8EBE-463B110FA7E8}" srcOrd="3" destOrd="0" presId="urn:microsoft.com/office/officeart/2005/8/layout/cycle7"/>
    <dgm:cxn modelId="{6D752BA4-FD89-4AC9-A5CE-9046F67F1524}" type="presParOf" srcId="{F04C8908-BBCB-4819-8EBE-463B110FA7E8}" destId="{6854EB45-63B0-4D9D-82BE-29ABA0576F40}" srcOrd="0" destOrd="0" presId="urn:microsoft.com/office/officeart/2005/8/layout/cycle7"/>
    <dgm:cxn modelId="{4D1F2B5D-E848-4459-A0FE-698C90095AEF}" type="presParOf" srcId="{DCFD4254-5547-475C-8CF3-C0957BAC6649}" destId="{461FDE21-3F97-44EC-898A-218D17C8FE40}" srcOrd="4" destOrd="0" presId="urn:microsoft.com/office/officeart/2005/8/layout/cycle7"/>
    <dgm:cxn modelId="{C4C7AA2F-5841-4F09-9993-56B9A68D0FA0}" type="presParOf" srcId="{DCFD4254-5547-475C-8CF3-C0957BAC6649}" destId="{8B30F034-3A72-4B9D-B9D8-1E0B0758C5E1}" srcOrd="5" destOrd="0" presId="urn:microsoft.com/office/officeart/2005/8/layout/cycle7"/>
    <dgm:cxn modelId="{5341FFE3-0640-4AB6-A957-A34488CD4781}" type="presParOf" srcId="{8B30F034-3A72-4B9D-B9D8-1E0B0758C5E1}" destId="{FFF11E60-A907-4856-BF8C-4547C3D6DF35}" srcOrd="0" destOrd="0" presId="urn:microsoft.com/office/officeart/2005/8/layout/cycle7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D69FC4-9915-4FB3-B656-CA1852E5B61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D35264E-ED53-4698-AC7A-5A0382C84A68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5E41A4EA-4C1F-4C76-8608-D9BA4BE3840B}" type="parTrans" cxnId="{B9A78B2B-8AF8-43F0-8F6E-9800C6EE118C}">
      <dgm:prSet/>
      <dgm:spPr/>
      <dgm:t>
        <a:bodyPr/>
        <a:lstStyle/>
        <a:p>
          <a:endParaRPr lang="ru-RU"/>
        </a:p>
      </dgm:t>
    </dgm:pt>
    <dgm:pt modelId="{0FE53C99-2C1F-462E-A017-56E491EF530E}" type="sibTrans" cxnId="{B9A78B2B-8AF8-43F0-8F6E-9800C6EE118C}">
      <dgm:prSet/>
      <dgm:spPr/>
      <dgm:t>
        <a:bodyPr/>
        <a:lstStyle/>
        <a:p>
          <a:endParaRPr lang="ru-RU"/>
        </a:p>
      </dgm:t>
    </dgm:pt>
    <dgm:pt modelId="{EF76A9A5-5F09-4DFD-9E1C-36952CDFE8BC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81581E50-E392-4248-AA02-B1481C5B9066}" type="parTrans" cxnId="{C0BF89D5-CD6F-4E9A-8743-79275E81FB67}">
      <dgm:prSet/>
      <dgm:spPr/>
      <dgm:t>
        <a:bodyPr/>
        <a:lstStyle/>
        <a:p>
          <a:endParaRPr lang="ru-RU"/>
        </a:p>
      </dgm:t>
    </dgm:pt>
    <dgm:pt modelId="{5C2EBF5C-FEEB-4C61-A078-DDA0833241C6}" type="sibTrans" cxnId="{C0BF89D5-CD6F-4E9A-8743-79275E81FB67}">
      <dgm:prSet/>
      <dgm:spPr/>
      <dgm:t>
        <a:bodyPr/>
        <a:lstStyle/>
        <a:p>
          <a:endParaRPr lang="ru-RU"/>
        </a:p>
      </dgm:t>
    </dgm:pt>
    <dgm:pt modelId="{BB76BD86-3322-43D8-9AC9-CCC31AFF5A14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059D41D4-1295-4EE5-A432-0E1817524920}" type="parTrans" cxnId="{88217A28-5CEA-4F6A-8FA0-C81CAB3C85C8}">
      <dgm:prSet/>
      <dgm:spPr/>
      <dgm:t>
        <a:bodyPr/>
        <a:lstStyle/>
        <a:p>
          <a:endParaRPr lang="ru-RU"/>
        </a:p>
      </dgm:t>
    </dgm:pt>
    <dgm:pt modelId="{312DBB7D-A2E3-4C51-BAE4-58AFF94EA035}" type="sibTrans" cxnId="{88217A28-5CEA-4F6A-8FA0-C81CAB3C85C8}">
      <dgm:prSet/>
      <dgm:spPr/>
      <dgm:t>
        <a:bodyPr/>
        <a:lstStyle/>
        <a:p>
          <a:endParaRPr lang="ru-RU"/>
        </a:p>
      </dgm:t>
    </dgm:pt>
    <dgm:pt modelId="{52525FA8-74D1-453C-B113-19D656E65516}" type="pres">
      <dgm:prSet presAssocID="{02D69FC4-9915-4FB3-B656-CA1852E5B61C}" presName="Name0" presStyleCnt="0">
        <dgm:presLayoutVars>
          <dgm:dir/>
          <dgm:resizeHandles val="exact"/>
        </dgm:presLayoutVars>
      </dgm:prSet>
      <dgm:spPr/>
    </dgm:pt>
    <dgm:pt modelId="{DD484701-9E62-4370-B07C-F2952C7ABE77}" type="pres">
      <dgm:prSet presAssocID="{8D35264E-ED53-4698-AC7A-5A0382C84A68}" presName="node" presStyleLbl="node1" presStyleIdx="0" presStyleCnt="3" custLinFactNeighborX="-836" custLinFactNeighborY="-2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80A7A-0211-4BD6-974A-5DBB67692BA6}" type="pres">
      <dgm:prSet presAssocID="{0FE53C99-2C1F-462E-A017-56E491EF530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546D681-040F-44B3-81C7-4A3299D6CF8B}" type="pres">
      <dgm:prSet presAssocID="{0FE53C99-2C1F-462E-A017-56E491EF530E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5300E2C-B02C-4A4D-921E-E1F32EC02912}" type="pres">
      <dgm:prSet presAssocID="{EF76A9A5-5F09-4DFD-9E1C-36952CDFE8B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34C3F-9800-4354-9F9D-BFBCF3F2750D}" type="pres">
      <dgm:prSet presAssocID="{5C2EBF5C-FEEB-4C61-A078-DDA0833241C6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3F6F7A8-3AE8-45BC-AFAE-6C5AB12015BB}" type="pres">
      <dgm:prSet presAssocID="{5C2EBF5C-FEEB-4C61-A078-DDA0833241C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32BED9C-6612-4560-B311-3CC800FD20EF}" type="pres">
      <dgm:prSet presAssocID="{BB76BD86-3322-43D8-9AC9-CCC31AFF5A1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5939AA-C307-44F4-B833-7FDBDBE7CC01}" type="presOf" srcId="{02D69FC4-9915-4FB3-B656-CA1852E5B61C}" destId="{52525FA8-74D1-453C-B113-19D656E65516}" srcOrd="0" destOrd="0" presId="urn:microsoft.com/office/officeart/2005/8/layout/process1"/>
    <dgm:cxn modelId="{7EE2AD03-1B66-4DF6-9FB3-0004050C20D5}" type="presOf" srcId="{BB76BD86-3322-43D8-9AC9-CCC31AFF5A14}" destId="{B32BED9C-6612-4560-B311-3CC800FD20EF}" srcOrd="0" destOrd="0" presId="urn:microsoft.com/office/officeart/2005/8/layout/process1"/>
    <dgm:cxn modelId="{AC4EAD8D-2C62-44E1-B6B9-7E3AC40EFFC9}" type="presOf" srcId="{5C2EBF5C-FEEB-4C61-A078-DDA0833241C6}" destId="{23F6F7A8-3AE8-45BC-AFAE-6C5AB12015BB}" srcOrd="1" destOrd="0" presId="urn:microsoft.com/office/officeart/2005/8/layout/process1"/>
    <dgm:cxn modelId="{88217A28-5CEA-4F6A-8FA0-C81CAB3C85C8}" srcId="{02D69FC4-9915-4FB3-B656-CA1852E5B61C}" destId="{BB76BD86-3322-43D8-9AC9-CCC31AFF5A14}" srcOrd="2" destOrd="0" parTransId="{059D41D4-1295-4EE5-A432-0E1817524920}" sibTransId="{312DBB7D-A2E3-4C51-BAE4-58AFF94EA035}"/>
    <dgm:cxn modelId="{C0BF89D5-CD6F-4E9A-8743-79275E81FB67}" srcId="{02D69FC4-9915-4FB3-B656-CA1852E5B61C}" destId="{EF76A9A5-5F09-4DFD-9E1C-36952CDFE8BC}" srcOrd="1" destOrd="0" parTransId="{81581E50-E392-4248-AA02-B1481C5B9066}" sibTransId="{5C2EBF5C-FEEB-4C61-A078-DDA0833241C6}"/>
    <dgm:cxn modelId="{03E43903-182C-4C31-9EA5-14BFFD717F4B}" type="presOf" srcId="{0FE53C99-2C1F-462E-A017-56E491EF530E}" destId="{91480A7A-0211-4BD6-974A-5DBB67692BA6}" srcOrd="0" destOrd="0" presId="urn:microsoft.com/office/officeart/2005/8/layout/process1"/>
    <dgm:cxn modelId="{AC2E2791-FD67-4662-81D8-2D79F5C6D00A}" type="presOf" srcId="{0FE53C99-2C1F-462E-A017-56E491EF530E}" destId="{5546D681-040F-44B3-81C7-4A3299D6CF8B}" srcOrd="1" destOrd="0" presId="urn:microsoft.com/office/officeart/2005/8/layout/process1"/>
    <dgm:cxn modelId="{B9A78B2B-8AF8-43F0-8F6E-9800C6EE118C}" srcId="{02D69FC4-9915-4FB3-B656-CA1852E5B61C}" destId="{8D35264E-ED53-4698-AC7A-5A0382C84A68}" srcOrd="0" destOrd="0" parTransId="{5E41A4EA-4C1F-4C76-8608-D9BA4BE3840B}" sibTransId="{0FE53C99-2C1F-462E-A017-56E491EF530E}"/>
    <dgm:cxn modelId="{83B39BAF-00E7-4111-BCF3-52EBA101A451}" type="presOf" srcId="{8D35264E-ED53-4698-AC7A-5A0382C84A68}" destId="{DD484701-9E62-4370-B07C-F2952C7ABE77}" srcOrd="0" destOrd="0" presId="urn:microsoft.com/office/officeart/2005/8/layout/process1"/>
    <dgm:cxn modelId="{BAD41E0D-D1E0-4D62-961C-D51A2D1BA5BB}" type="presOf" srcId="{EF76A9A5-5F09-4DFD-9E1C-36952CDFE8BC}" destId="{15300E2C-B02C-4A4D-921E-E1F32EC02912}" srcOrd="0" destOrd="0" presId="urn:microsoft.com/office/officeart/2005/8/layout/process1"/>
    <dgm:cxn modelId="{4B13C4E3-47CA-4C56-866A-F4F3400203CB}" type="presOf" srcId="{5C2EBF5C-FEEB-4C61-A078-DDA0833241C6}" destId="{90034C3F-9800-4354-9F9D-BFBCF3F2750D}" srcOrd="0" destOrd="0" presId="urn:microsoft.com/office/officeart/2005/8/layout/process1"/>
    <dgm:cxn modelId="{F82C31A1-3F75-46BC-BCBA-614EBCE96C79}" type="presParOf" srcId="{52525FA8-74D1-453C-B113-19D656E65516}" destId="{DD484701-9E62-4370-B07C-F2952C7ABE77}" srcOrd="0" destOrd="0" presId="urn:microsoft.com/office/officeart/2005/8/layout/process1"/>
    <dgm:cxn modelId="{3C12CC3B-9243-4062-A60B-FF6C38706EC4}" type="presParOf" srcId="{52525FA8-74D1-453C-B113-19D656E65516}" destId="{91480A7A-0211-4BD6-974A-5DBB67692BA6}" srcOrd="1" destOrd="0" presId="urn:microsoft.com/office/officeart/2005/8/layout/process1"/>
    <dgm:cxn modelId="{E0675180-FC77-478C-87B0-68B68D0FEE6C}" type="presParOf" srcId="{91480A7A-0211-4BD6-974A-5DBB67692BA6}" destId="{5546D681-040F-44B3-81C7-4A3299D6CF8B}" srcOrd="0" destOrd="0" presId="urn:microsoft.com/office/officeart/2005/8/layout/process1"/>
    <dgm:cxn modelId="{16ECAC2E-32B9-417A-B4B0-4D12F6D7AF60}" type="presParOf" srcId="{52525FA8-74D1-453C-B113-19D656E65516}" destId="{15300E2C-B02C-4A4D-921E-E1F32EC02912}" srcOrd="2" destOrd="0" presId="urn:microsoft.com/office/officeart/2005/8/layout/process1"/>
    <dgm:cxn modelId="{D1CD8353-7A67-4469-B85A-1D1FF909DD67}" type="presParOf" srcId="{52525FA8-74D1-453C-B113-19D656E65516}" destId="{90034C3F-9800-4354-9F9D-BFBCF3F2750D}" srcOrd="3" destOrd="0" presId="urn:microsoft.com/office/officeart/2005/8/layout/process1"/>
    <dgm:cxn modelId="{7C056E19-3859-434D-9AA2-E3E8FAAE60FC}" type="presParOf" srcId="{90034C3F-9800-4354-9F9D-BFBCF3F2750D}" destId="{23F6F7A8-3AE8-45BC-AFAE-6C5AB12015BB}" srcOrd="0" destOrd="0" presId="urn:microsoft.com/office/officeart/2005/8/layout/process1"/>
    <dgm:cxn modelId="{392279F8-EFE4-44D5-A090-959E024865A5}" type="presParOf" srcId="{52525FA8-74D1-453C-B113-19D656E65516}" destId="{B32BED9C-6612-4560-B311-3CC800FD20EF}" srcOrd="4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D69FC4-9915-4FB3-B656-CA1852E5B61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D35264E-ED53-4698-AC7A-5A0382C84A68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5E41A4EA-4C1F-4C76-8608-D9BA4BE3840B}" type="parTrans" cxnId="{B9A78B2B-8AF8-43F0-8F6E-9800C6EE118C}">
      <dgm:prSet/>
      <dgm:spPr/>
      <dgm:t>
        <a:bodyPr/>
        <a:lstStyle/>
        <a:p>
          <a:endParaRPr lang="ru-RU"/>
        </a:p>
      </dgm:t>
    </dgm:pt>
    <dgm:pt modelId="{0FE53C99-2C1F-462E-A017-56E491EF530E}" type="sibTrans" cxnId="{B9A78B2B-8AF8-43F0-8F6E-9800C6EE118C}">
      <dgm:prSet/>
      <dgm:spPr/>
      <dgm:t>
        <a:bodyPr/>
        <a:lstStyle/>
        <a:p>
          <a:endParaRPr lang="ru-RU"/>
        </a:p>
      </dgm:t>
    </dgm:pt>
    <dgm:pt modelId="{EF76A9A5-5F09-4DFD-9E1C-36952CDFE8BC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81581E50-E392-4248-AA02-B1481C5B9066}" type="parTrans" cxnId="{C0BF89D5-CD6F-4E9A-8743-79275E81FB67}">
      <dgm:prSet/>
      <dgm:spPr/>
      <dgm:t>
        <a:bodyPr/>
        <a:lstStyle/>
        <a:p>
          <a:endParaRPr lang="ru-RU"/>
        </a:p>
      </dgm:t>
    </dgm:pt>
    <dgm:pt modelId="{5C2EBF5C-FEEB-4C61-A078-DDA0833241C6}" type="sibTrans" cxnId="{C0BF89D5-CD6F-4E9A-8743-79275E81FB67}">
      <dgm:prSet/>
      <dgm:spPr/>
      <dgm:t>
        <a:bodyPr/>
        <a:lstStyle/>
        <a:p>
          <a:endParaRPr lang="ru-RU"/>
        </a:p>
      </dgm:t>
    </dgm:pt>
    <dgm:pt modelId="{BB76BD86-3322-43D8-9AC9-CCC31AFF5A14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059D41D4-1295-4EE5-A432-0E1817524920}" type="parTrans" cxnId="{88217A28-5CEA-4F6A-8FA0-C81CAB3C85C8}">
      <dgm:prSet/>
      <dgm:spPr/>
      <dgm:t>
        <a:bodyPr/>
        <a:lstStyle/>
        <a:p>
          <a:endParaRPr lang="ru-RU"/>
        </a:p>
      </dgm:t>
    </dgm:pt>
    <dgm:pt modelId="{312DBB7D-A2E3-4C51-BAE4-58AFF94EA035}" type="sibTrans" cxnId="{88217A28-5CEA-4F6A-8FA0-C81CAB3C85C8}">
      <dgm:prSet/>
      <dgm:spPr/>
      <dgm:t>
        <a:bodyPr/>
        <a:lstStyle/>
        <a:p>
          <a:endParaRPr lang="ru-RU"/>
        </a:p>
      </dgm:t>
    </dgm:pt>
    <dgm:pt modelId="{52525FA8-74D1-453C-B113-19D656E65516}" type="pres">
      <dgm:prSet presAssocID="{02D69FC4-9915-4FB3-B656-CA1852E5B61C}" presName="Name0" presStyleCnt="0">
        <dgm:presLayoutVars>
          <dgm:dir/>
          <dgm:resizeHandles val="exact"/>
        </dgm:presLayoutVars>
      </dgm:prSet>
      <dgm:spPr/>
    </dgm:pt>
    <dgm:pt modelId="{DD484701-9E62-4370-B07C-F2952C7ABE77}" type="pres">
      <dgm:prSet presAssocID="{8D35264E-ED53-4698-AC7A-5A0382C84A68}" presName="node" presStyleLbl="node1" presStyleIdx="0" presStyleCnt="3" custScaleX="72096" custScaleY="60392" custLinFactNeighborX="-836" custLinFactNeighborY="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80A7A-0211-4BD6-974A-5DBB67692BA6}" type="pres">
      <dgm:prSet presAssocID="{0FE53C99-2C1F-462E-A017-56E491EF530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5546D681-040F-44B3-81C7-4A3299D6CF8B}" type="pres">
      <dgm:prSet presAssocID="{0FE53C99-2C1F-462E-A017-56E491EF530E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5300E2C-B02C-4A4D-921E-E1F32EC02912}" type="pres">
      <dgm:prSet presAssocID="{EF76A9A5-5F09-4DFD-9E1C-36952CDFE8BC}" presName="node" presStyleLbl="node1" presStyleIdx="1" presStyleCnt="3" custScaleX="70622" custScaleY="60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34C3F-9800-4354-9F9D-BFBCF3F2750D}" type="pres">
      <dgm:prSet presAssocID="{5C2EBF5C-FEEB-4C61-A078-DDA0833241C6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3F6F7A8-3AE8-45BC-AFAE-6C5AB12015BB}" type="pres">
      <dgm:prSet presAssocID="{5C2EBF5C-FEEB-4C61-A078-DDA0833241C6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32BED9C-6612-4560-B311-3CC800FD20EF}" type="pres">
      <dgm:prSet presAssocID="{BB76BD86-3322-43D8-9AC9-CCC31AFF5A14}" presName="node" presStyleLbl="node1" presStyleIdx="2" presStyleCnt="3" custScaleX="71357" custScaleY="55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C135FD-1842-4620-94CF-EF0607AF853F}" type="presOf" srcId="{0FE53C99-2C1F-462E-A017-56E491EF530E}" destId="{5546D681-040F-44B3-81C7-4A3299D6CF8B}" srcOrd="1" destOrd="0" presId="urn:microsoft.com/office/officeart/2005/8/layout/process1"/>
    <dgm:cxn modelId="{88217A28-5CEA-4F6A-8FA0-C81CAB3C85C8}" srcId="{02D69FC4-9915-4FB3-B656-CA1852E5B61C}" destId="{BB76BD86-3322-43D8-9AC9-CCC31AFF5A14}" srcOrd="2" destOrd="0" parTransId="{059D41D4-1295-4EE5-A432-0E1817524920}" sibTransId="{312DBB7D-A2E3-4C51-BAE4-58AFF94EA035}"/>
    <dgm:cxn modelId="{C0BF89D5-CD6F-4E9A-8743-79275E81FB67}" srcId="{02D69FC4-9915-4FB3-B656-CA1852E5B61C}" destId="{EF76A9A5-5F09-4DFD-9E1C-36952CDFE8BC}" srcOrd="1" destOrd="0" parTransId="{81581E50-E392-4248-AA02-B1481C5B9066}" sibTransId="{5C2EBF5C-FEEB-4C61-A078-DDA0833241C6}"/>
    <dgm:cxn modelId="{EAEC1D22-FF07-43DA-AE57-1D6A7291AAD8}" type="presOf" srcId="{0FE53C99-2C1F-462E-A017-56E491EF530E}" destId="{91480A7A-0211-4BD6-974A-5DBB67692BA6}" srcOrd="0" destOrd="0" presId="urn:microsoft.com/office/officeart/2005/8/layout/process1"/>
    <dgm:cxn modelId="{434756CA-9F09-4DDB-B2AF-DF745C4E9236}" type="presOf" srcId="{02D69FC4-9915-4FB3-B656-CA1852E5B61C}" destId="{52525FA8-74D1-453C-B113-19D656E65516}" srcOrd="0" destOrd="0" presId="urn:microsoft.com/office/officeart/2005/8/layout/process1"/>
    <dgm:cxn modelId="{CB0A6F9C-F351-4D73-BC34-758AD6CE91AB}" type="presOf" srcId="{5C2EBF5C-FEEB-4C61-A078-DDA0833241C6}" destId="{23F6F7A8-3AE8-45BC-AFAE-6C5AB12015BB}" srcOrd="1" destOrd="0" presId="urn:microsoft.com/office/officeart/2005/8/layout/process1"/>
    <dgm:cxn modelId="{B9A78B2B-8AF8-43F0-8F6E-9800C6EE118C}" srcId="{02D69FC4-9915-4FB3-B656-CA1852E5B61C}" destId="{8D35264E-ED53-4698-AC7A-5A0382C84A68}" srcOrd="0" destOrd="0" parTransId="{5E41A4EA-4C1F-4C76-8608-D9BA4BE3840B}" sibTransId="{0FE53C99-2C1F-462E-A017-56E491EF530E}"/>
    <dgm:cxn modelId="{AA48F0F6-C257-46DF-A4C1-B3021970158E}" type="presOf" srcId="{EF76A9A5-5F09-4DFD-9E1C-36952CDFE8BC}" destId="{15300E2C-B02C-4A4D-921E-E1F32EC02912}" srcOrd="0" destOrd="0" presId="urn:microsoft.com/office/officeart/2005/8/layout/process1"/>
    <dgm:cxn modelId="{A136AEB8-0969-422E-8D14-A0F084F32127}" type="presOf" srcId="{8D35264E-ED53-4698-AC7A-5A0382C84A68}" destId="{DD484701-9E62-4370-B07C-F2952C7ABE77}" srcOrd="0" destOrd="0" presId="urn:microsoft.com/office/officeart/2005/8/layout/process1"/>
    <dgm:cxn modelId="{8EE3A094-518E-49AC-AACF-279B22BC9741}" type="presOf" srcId="{BB76BD86-3322-43D8-9AC9-CCC31AFF5A14}" destId="{B32BED9C-6612-4560-B311-3CC800FD20EF}" srcOrd="0" destOrd="0" presId="urn:microsoft.com/office/officeart/2005/8/layout/process1"/>
    <dgm:cxn modelId="{E8AF45BA-AC23-4497-AEDA-32CD6A27D217}" type="presOf" srcId="{5C2EBF5C-FEEB-4C61-A078-DDA0833241C6}" destId="{90034C3F-9800-4354-9F9D-BFBCF3F2750D}" srcOrd="0" destOrd="0" presId="urn:microsoft.com/office/officeart/2005/8/layout/process1"/>
    <dgm:cxn modelId="{ED54F84D-3776-43E1-B09D-D9045AA6CF11}" type="presParOf" srcId="{52525FA8-74D1-453C-B113-19D656E65516}" destId="{DD484701-9E62-4370-B07C-F2952C7ABE77}" srcOrd="0" destOrd="0" presId="urn:microsoft.com/office/officeart/2005/8/layout/process1"/>
    <dgm:cxn modelId="{745D1E61-EF2F-405E-9B8E-E4E7A4C8FAA9}" type="presParOf" srcId="{52525FA8-74D1-453C-B113-19D656E65516}" destId="{91480A7A-0211-4BD6-974A-5DBB67692BA6}" srcOrd="1" destOrd="0" presId="urn:microsoft.com/office/officeart/2005/8/layout/process1"/>
    <dgm:cxn modelId="{B05ED2BD-EE53-41D4-94CC-33B034122D15}" type="presParOf" srcId="{91480A7A-0211-4BD6-974A-5DBB67692BA6}" destId="{5546D681-040F-44B3-81C7-4A3299D6CF8B}" srcOrd="0" destOrd="0" presId="urn:microsoft.com/office/officeart/2005/8/layout/process1"/>
    <dgm:cxn modelId="{8FA80DC5-A19E-4603-B485-CE0FC195F6AD}" type="presParOf" srcId="{52525FA8-74D1-453C-B113-19D656E65516}" destId="{15300E2C-B02C-4A4D-921E-E1F32EC02912}" srcOrd="2" destOrd="0" presId="urn:microsoft.com/office/officeart/2005/8/layout/process1"/>
    <dgm:cxn modelId="{00B7C73A-16BB-4DBA-93B8-6F4E5B3444C5}" type="presParOf" srcId="{52525FA8-74D1-453C-B113-19D656E65516}" destId="{90034C3F-9800-4354-9F9D-BFBCF3F2750D}" srcOrd="3" destOrd="0" presId="urn:microsoft.com/office/officeart/2005/8/layout/process1"/>
    <dgm:cxn modelId="{12D3A26B-39BC-4A0B-B1C3-B401A2438D74}" type="presParOf" srcId="{90034C3F-9800-4354-9F9D-BFBCF3F2750D}" destId="{23F6F7A8-3AE8-45BC-AFAE-6C5AB12015BB}" srcOrd="0" destOrd="0" presId="urn:microsoft.com/office/officeart/2005/8/layout/process1"/>
    <dgm:cxn modelId="{B889E8E9-8C3F-4416-A9EA-69D0567CE474}" type="presParOf" srcId="{52525FA8-74D1-453C-B113-19D656E65516}" destId="{B32BED9C-6612-4560-B311-3CC800FD20EF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2D69FC4-9915-4FB3-B656-CA1852E5B61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D35264E-ED53-4698-AC7A-5A0382C84A68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5E41A4EA-4C1F-4C76-8608-D9BA4BE3840B}" type="parTrans" cxnId="{B9A78B2B-8AF8-43F0-8F6E-9800C6EE118C}">
      <dgm:prSet/>
      <dgm:spPr/>
      <dgm:t>
        <a:bodyPr/>
        <a:lstStyle/>
        <a:p>
          <a:endParaRPr lang="ru-RU"/>
        </a:p>
      </dgm:t>
    </dgm:pt>
    <dgm:pt modelId="{0FE53C99-2C1F-462E-A017-56E491EF530E}" type="sibTrans" cxnId="{B9A78B2B-8AF8-43F0-8F6E-9800C6EE118C}">
      <dgm:prSet/>
      <dgm:spPr/>
      <dgm:t>
        <a:bodyPr/>
        <a:lstStyle/>
        <a:p>
          <a:endParaRPr lang="ru-RU"/>
        </a:p>
      </dgm:t>
    </dgm:pt>
    <dgm:pt modelId="{EF76A9A5-5F09-4DFD-9E1C-36952CDFE8BC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81581E50-E392-4248-AA02-B1481C5B9066}" type="parTrans" cxnId="{C0BF89D5-CD6F-4E9A-8743-79275E81FB67}">
      <dgm:prSet/>
      <dgm:spPr/>
      <dgm:t>
        <a:bodyPr/>
        <a:lstStyle/>
        <a:p>
          <a:endParaRPr lang="ru-RU"/>
        </a:p>
      </dgm:t>
    </dgm:pt>
    <dgm:pt modelId="{5C2EBF5C-FEEB-4C61-A078-DDA0833241C6}" type="sibTrans" cxnId="{C0BF89D5-CD6F-4E9A-8743-79275E81FB67}">
      <dgm:prSet/>
      <dgm:spPr/>
      <dgm:t>
        <a:bodyPr/>
        <a:lstStyle/>
        <a:p>
          <a:endParaRPr lang="ru-RU"/>
        </a:p>
      </dgm:t>
    </dgm:pt>
    <dgm:pt modelId="{BB76BD86-3322-43D8-9AC9-CCC31AFF5A14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059D41D4-1295-4EE5-A432-0E1817524920}" type="parTrans" cxnId="{88217A28-5CEA-4F6A-8FA0-C81CAB3C85C8}">
      <dgm:prSet/>
      <dgm:spPr/>
      <dgm:t>
        <a:bodyPr/>
        <a:lstStyle/>
        <a:p>
          <a:endParaRPr lang="ru-RU"/>
        </a:p>
      </dgm:t>
    </dgm:pt>
    <dgm:pt modelId="{312DBB7D-A2E3-4C51-BAE4-58AFF94EA035}" type="sibTrans" cxnId="{88217A28-5CEA-4F6A-8FA0-C81CAB3C85C8}">
      <dgm:prSet/>
      <dgm:spPr/>
      <dgm:t>
        <a:bodyPr/>
        <a:lstStyle/>
        <a:p>
          <a:endParaRPr lang="ru-RU"/>
        </a:p>
      </dgm:t>
    </dgm:pt>
    <dgm:pt modelId="{5F8042F6-F626-4C55-B94F-64FEA86A824B}">
      <dgm:prSet phldrT="[Текст]"/>
      <dgm:spPr/>
      <dgm:t>
        <a:bodyPr/>
        <a:lstStyle/>
        <a:p>
          <a:r>
            <a:rPr lang="ru-RU" dirty="0" smtClean="0"/>
            <a:t>проблема</a:t>
          </a:r>
          <a:endParaRPr lang="ru-RU" dirty="0"/>
        </a:p>
      </dgm:t>
    </dgm:pt>
    <dgm:pt modelId="{F1FF6E99-F468-43CB-A116-149DE01FD77C}" type="parTrans" cxnId="{D75C998C-3B4E-4DD0-9FF4-45C71940FF40}">
      <dgm:prSet/>
      <dgm:spPr/>
      <dgm:t>
        <a:bodyPr/>
        <a:lstStyle/>
        <a:p>
          <a:endParaRPr lang="ru-RU"/>
        </a:p>
      </dgm:t>
    </dgm:pt>
    <dgm:pt modelId="{1F2DCBCA-2214-4B2A-937A-8D7D4CBFBEF7}" type="sibTrans" cxnId="{D75C998C-3B4E-4DD0-9FF4-45C71940FF40}">
      <dgm:prSet/>
      <dgm:spPr/>
      <dgm:t>
        <a:bodyPr/>
        <a:lstStyle/>
        <a:p>
          <a:endParaRPr lang="ru-RU"/>
        </a:p>
      </dgm:t>
    </dgm:pt>
    <dgm:pt modelId="{52525FA8-74D1-453C-B113-19D656E65516}" type="pres">
      <dgm:prSet presAssocID="{02D69FC4-9915-4FB3-B656-CA1852E5B61C}" presName="Name0" presStyleCnt="0">
        <dgm:presLayoutVars>
          <dgm:dir/>
          <dgm:resizeHandles val="exact"/>
        </dgm:presLayoutVars>
      </dgm:prSet>
      <dgm:spPr/>
    </dgm:pt>
    <dgm:pt modelId="{3AEED5D3-640E-4999-ABE4-048CFB35C2B5}" type="pres">
      <dgm:prSet presAssocID="{5F8042F6-F626-4C55-B94F-64FEA86A824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01B2C-B886-4D14-ADF6-C97D85F6C874}" type="pres">
      <dgm:prSet presAssocID="{1F2DCBCA-2214-4B2A-937A-8D7D4CBFBEF7}" presName="sibTrans" presStyleLbl="sibTrans2D1" presStyleIdx="0" presStyleCnt="3" custLinFactNeighborX="4291" custLinFactNeighborY="-6068"/>
      <dgm:spPr/>
      <dgm:t>
        <a:bodyPr/>
        <a:lstStyle/>
        <a:p>
          <a:endParaRPr lang="ru-RU"/>
        </a:p>
      </dgm:t>
    </dgm:pt>
    <dgm:pt modelId="{45E1A9D5-1D87-4C8F-935A-97B02181E5F2}" type="pres">
      <dgm:prSet presAssocID="{1F2DCBCA-2214-4B2A-937A-8D7D4CBFBEF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D484701-9E62-4370-B07C-F2952C7ABE77}" type="pres">
      <dgm:prSet presAssocID="{8D35264E-ED53-4698-AC7A-5A0382C84A6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80A7A-0211-4BD6-974A-5DBB67692BA6}" type="pres">
      <dgm:prSet presAssocID="{0FE53C99-2C1F-462E-A017-56E491EF530E}" presName="sibTrans" presStyleLbl="sibTrans2D1" presStyleIdx="1" presStyleCnt="3"/>
      <dgm:spPr/>
      <dgm:t>
        <a:bodyPr/>
        <a:lstStyle/>
        <a:p>
          <a:endParaRPr lang="ru-RU"/>
        </a:p>
      </dgm:t>
    </dgm:pt>
    <dgm:pt modelId="{5546D681-040F-44B3-81C7-4A3299D6CF8B}" type="pres">
      <dgm:prSet presAssocID="{0FE53C99-2C1F-462E-A017-56E491EF530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15300E2C-B02C-4A4D-921E-E1F32EC02912}" type="pres">
      <dgm:prSet presAssocID="{EF76A9A5-5F09-4DFD-9E1C-36952CDFE8BC}" presName="node" presStyleLbl="node1" presStyleIdx="2" presStyleCnt="4" custLinFactNeighborX="-4821" custLinFactNeighborY="-63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34C3F-9800-4354-9F9D-BFBCF3F2750D}" type="pres">
      <dgm:prSet presAssocID="{5C2EBF5C-FEEB-4C61-A078-DDA0833241C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3F6F7A8-3AE8-45BC-AFAE-6C5AB12015BB}" type="pres">
      <dgm:prSet presAssocID="{5C2EBF5C-FEEB-4C61-A078-DDA0833241C6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B32BED9C-6612-4560-B311-3CC800FD20EF}" type="pres">
      <dgm:prSet presAssocID="{BB76BD86-3322-43D8-9AC9-CCC31AFF5A1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F05ED0-1C37-4F93-BD3A-44B2568E9728}" type="presOf" srcId="{1F2DCBCA-2214-4B2A-937A-8D7D4CBFBEF7}" destId="{45E1A9D5-1D87-4C8F-935A-97B02181E5F2}" srcOrd="1" destOrd="0" presId="urn:microsoft.com/office/officeart/2005/8/layout/process1"/>
    <dgm:cxn modelId="{88217A28-5CEA-4F6A-8FA0-C81CAB3C85C8}" srcId="{02D69FC4-9915-4FB3-B656-CA1852E5B61C}" destId="{BB76BD86-3322-43D8-9AC9-CCC31AFF5A14}" srcOrd="3" destOrd="0" parTransId="{059D41D4-1295-4EE5-A432-0E1817524920}" sibTransId="{312DBB7D-A2E3-4C51-BAE4-58AFF94EA035}"/>
    <dgm:cxn modelId="{C0BF89D5-CD6F-4E9A-8743-79275E81FB67}" srcId="{02D69FC4-9915-4FB3-B656-CA1852E5B61C}" destId="{EF76A9A5-5F09-4DFD-9E1C-36952CDFE8BC}" srcOrd="2" destOrd="0" parTransId="{81581E50-E392-4248-AA02-B1481C5B9066}" sibTransId="{5C2EBF5C-FEEB-4C61-A078-DDA0833241C6}"/>
    <dgm:cxn modelId="{D75C998C-3B4E-4DD0-9FF4-45C71940FF40}" srcId="{02D69FC4-9915-4FB3-B656-CA1852E5B61C}" destId="{5F8042F6-F626-4C55-B94F-64FEA86A824B}" srcOrd="0" destOrd="0" parTransId="{F1FF6E99-F468-43CB-A116-149DE01FD77C}" sibTransId="{1F2DCBCA-2214-4B2A-937A-8D7D4CBFBEF7}"/>
    <dgm:cxn modelId="{B9A78B2B-8AF8-43F0-8F6E-9800C6EE118C}" srcId="{02D69FC4-9915-4FB3-B656-CA1852E5B61C}" destId="{8D35264E-ED53-4698-AC7A-5A0382C84A68}" srcOrd="1" destOrd="0" parTransId="{5E41A4EA-4C1F-4C76-8608-D9BA4BE3840B}" sibTransId="{0FE53C99-2C1F-462E-A017-56E491EF530E}"/>
    <dgm:cxn modelId="{5EC42B59-9FFB-4456-A058-9E2B31BC599A}" type="presOf" srcId="{0FE53C99-2C1F-462E-A017-56E491EF530E}" destId="{91480A7A-0211-4BD6-974A-5DBB67692BA6}" srcOrd="0" destOrd="0" presId="urn:microsoft.com/office/officeart/2005/8/layout/process1"/>
    <dgm:cxn modelId="{FF1635E0-771D-4AE5-9D24-7CBFDCA25257}" type="presOf" srcId="{1F2DCBCA-2214-4B2A-937A-8D7D4CBFBEF7}" destId="{43701B2C-B886-4D14-ADF6-C97D85F6C874}" srcOrd="0" destOrd="0" presId="urn:microsoft.com/office/officeart/2005/8/layout/process1"/>
    <dgm:cxn modelId="{B8F21D49-4212-4DD0-BB83-C62DF5E0C0E7}" type="presOf" srcId="{BB76BD86-3322-43D8-9AC9-CCC31AFF5A14}" destId="{B32BED9C-6612-4560-B311-3CC800FD20EF}" srcOrd="0" destOrd="0" presId="urn:microsoft.com/office/officeart/2005/8/layout/process1"/>
    <dgm:cxn modelId="{9FF9CE27-FBD7-4686-8920-C22F787288E1}" type="presOf" srcId="{5C2EBF5C-FEEB-4C61-A078-DDA0833241C6}" destId="{23F6F7A8-3AE8-45BC-AFAE-6C5AB12015BB}" srcOrd="1" destOrd="0" presId="urn:microsoft.com/office/officeart/2005/8/layout/process1"/>
    <dgm:cxn modelId="{944AFC32-0CA6-45FA-96D6-EAEFB707C68D}" type="presOf" srcId="{8D35264E-ED53-4698-AC7A-5A0382C84A68}" destId="{DD484701-9E62-4370-B07C-F2952C7ABE77}" srcOrd="0" destOrd="0" presId="urn:microsoft.com/office/officeart/2005/8/layout/process1"/>
    <dgm:cxn modelId="{D1C96455-C8D6-486D-B6BF-C18F602112B8}" type="presOf" srcId="{5C2EBF5C-FEEB-4C61-A078-DDA0833241C6}" destId="{90034C3F-9800-4354-9F9D-BFBCF3F2750D}" srcOrd="0" destOrd="0" presId="urn:microsoft.com/office/officeart/2005/8/layout/process1"/>
    <dgm:cxn modelId="{732C0F6B-3CBB-4904-8E58-B5BA8AD19C5C}" type="presOf" srcId="{5F8042F6-F626-4C55-B94F-64FEA86A824B}" destId="{3AEED5D3-640E-4999-ABE4-048CFB35C2B5}" srcOrd="0" destOrd="0" presId="urn:microsoft.com/office/officeart/2005/8/layout/process1"/>
    <dgm:cxn modelId="{284D16CC-D7F1-4FDF-892A-57328B700C1F}" type="presOf" srcId="{02D69FC4-9915-4FB3-B656-CA1852E5B61C}" destId="{52525FA8-74D1-453C-B113-19D656E65516}" srcOrd="0" destOrd="0" presId="urn:microsoft.com/office/officeart/2005/8/layout/process1"/>
    <dgm:cxn modelId="{BD446D48-29E1-4FA0-B9C3-82C779CEB46E}" type="presOf" srcId="{EF76A9A5-5F09-4DFD-9E1C-36952CDFE8BC}" destId="{15300E2C-B02C-4A4D-921E-E1F32EC02912}" srcOrd="0" destOrd="0" presId="urn:microsoft.com/office/officeart/2005/8/layout/process1"/>
    <dgm:cxn modelId="{081F37D3-3F4B-4959-81D7-3A36235DF734}" type="presOf" srcId="{0FE53C99-2C1F-462E-A017-56E491EF530E}" destId="{5546D681-040F-44B3-81C7-4A3299D6CF8B}" srcOrd="1" destOrd="0" presId="urn:microsoft.com/office/officeart/2005/8/layout/process1"/>
    <dgm:cxn modelId="{6E5D85B3-0C24-4B5C-A6E9-999EB0324913}" type="presParOf" srcId="{52525FA8-74D1-453C-B113-19D656E65516}" destId="{3AEED5D3-640E-4999-ABE4-048CFB35C2B5}" srcOrd="0" destOrd="0" presId="urn:microsoft.com/office/officeart/2005/8/layout/process1"/>
    <dgm:cxn modelId="{7609CA40-3A2A-4708-B85B-F73D158CD4C3}" type="presParOf" srcId="{52525FA8-74D1-453C-B113-19D656E65516}" destId="{43701B2C-B886-4D14-ADF6-C97D85F6C874}" srcOrd="1" destOrd="0" presId="urn:microsoft.com/office/officeart/2005/8/layout/process1"/>
    <dgm:cxn modelId="{3B568473-57DD-4B27-BC6E-016E0AA36E06}" type="presParOf" srcId="{43701B2C-B886-4D14-ADF6-C97D85F6C874}" destId="{45E1A9D5-1D87-4C8F-935A-97B02181E5F2}" srcOrd="0" destOrd="0" presId="urn:microsoft.com/office/officeart/2005/8/layout/process1"/>
    <dgm:cxn modelId="{2BD0EE75-83CD-4010-8A2D-8BFED67054D3}" type="presParOf" srcId="{52525FA8-74D1-453C-B113-19D656E65516}" destId="{DD484701-9E62-4370-B07C-F2952C7ABE77}" srcOrd="2" destOrd="0" presId="urn:microsoft.com/office/officeart/2005/8/layout/process1"/>
    <dgm:cxn modelId="{EACD919D-38B0-4FB0-922C-AD8DC617BAC8}" type="presParOf" srcId="{52525FA8-74D1-453C-B113-19D656E65516}" destId="{91480A7A-0211-4BD6-974A-5DBB67692BA6}" srcOrd="3" destOrd="0" presId="urn:microsoft.com/office/officeart/2005/8/layout/process1"/>
    <dgm:cxn modelId="{E965453F-F24D-4A66-A746-0064A0ECDB02}" type="presParOf" srcId="{91480A7A-0211-4BD6-974A-5DBB67692BA6}" destId="{5546D681-040F-44B3-81C7-4A3299D6CF8B}" srcOrd="0" destOrd="0" presId="urn:microsoft.com/office/officeart/2005/8/layout/process1"/>
    <dgm:cxn modelId="{4F245A9D-FB15-4F96-9A92-3F99EF8C69F6}" type="presParOf" srcId="{52525FA8-74D1-453C-B113-19D656E65516}" destId="{15300E2C-B02C-4A4D-921E-E1F32EC02912}" srcOrd="4" destOrd="0" presId="urn:microsoft.com/office/officeart/2005/8/layout/process1"/>
    <dgm:cxn modelId="{CB72C23D-5BA8-4618-B045-0844815BBF7B}" type="presParOf" srcId="{52525FA8-74D1-453C-B113-19D656E65516}" destId="{90034C3F-9800-4354-9F9D-BFBCF3F2750D}" srcOrd="5" destOrd="0" presId="urn:microsoft.com/office/officeart/2005/8/layout/process1"/>
    <dgm:cxn modelId="{8BF5AB4A-7BCC-406F-A013-7323360AD31F}" type="presParOf" srcId="{90034C3F-9800-4354-9F9D-BFBCF3F2750D}" destId="{23F6F7A8-3AE8-45BC-AFAE-6C5AB12015BB}" srcOrd="0" destOrd="0" presId="urn:microsoft.com/office/officeart/2005/8/layout/process1"/>
    <dgm:cxn modelId="{1EF49888-B752-4DA7-8140-A9E9DBBB288D}" type="presParOf" srcId="{52525FA8-74D1-453C-B113-19D656E65516}" destId="{B32BED9C-6612-4560-B311-3CC800FD20EF}" srcOrd="6" destOrd="0" presId="urn:microsoft.com/office/officeart/2005/8/layout/process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2D69FC4-9915-4FB3-B656-CA1852E5B61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D35264E-ED53-4698-AC7A-5A0382C84A68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5E41A4EA-4C1F-4C76-8608-D9BA4BE3840B}" type="parTrans" cxnId="{B9A78B2B-8AF8-43F0-8F6E-9800C6EE118C}">
      <dgm:prSet/>
      <dgm:spPr/>
      <dgm:t>
        <a:bodyPr/>
        <a:lstStyle/>
        <a:p>
          <a:endParaRPr lang="ru-RU"/>
        </a:p>
      </dgm:t>
    </dgm:pt>
    <dgm:pt modelId="{0FE53C99-2C1F-462E-A017-56E491EF530E}" type="sibTrans" cxnId="{B9A78B2B-8AF8-43F0-8F6E-9800C6EE118C}">
      <dgm:prSet/>
      <dgm:spPr/>
      <dgm:t>
        <a:bodyPr/>
        <a:lstStyle/>
        <a:p>
          <a:endParaRPr lang="ru-RU"/>
        </a:p>
      </dgm:t>
    </dgm:pt>
    <dgm:pt modelId="{EF76A9A5-5F09-4DFD-9E1C-36952CDFE8BC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81581E50-E392-4248-AA02-B1481C5B9066}" type="parTrans" cxnId="{C0BF89D5-CD6F-4E9A-8743-79275E81FB67}">
      <dgm:prSet/>
      <dgm:spPr/>
      <dgm:t>
        <a:bodyPr/>
        <a:lstStyle/>
        <a:p>
          <a:endParaRPr lang="ru-RU"/>
        </a:p>
      </dgm:t>
    </dgm:pt>
    <dgm:pt modelId="{5C2EBF5C-FEEB-4C61-A078-DDA0833241C6}" type="sibTrans" cxnId="{C0BF89D5-CD6F-4E9A-8743-79275E81FB67}">
      <dgm:prSet/>
      <dgm:spPr/>
      <dgm:t>
        <a:bodyPr/>
        <a:lstStyle/>
        <a:p>
          <a:endParaRPr lang="ru-RU"/>
        </a:p>
      </dgm:t>
    </dgm:pt>
    <dgm:pt modelId="{BB76BD86-3322-43D8-9AC9-CCC31AFF5A14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059D41D4-1295-4EE5-A432-0E1817524920}" type="parTrans" cxnId="{88217A28-5CEA-4F6A-8FA0-C81CAB3C85C8}">
      <dgm:prSet/>
      <dgm:spPr/>
      <dgm:t>
        <a:bodyPr/>
        <a:lstStyle/>
        <a:p>
          <a:endParaRPr lang="ru-RU"/>
        </a:p>
      </dgm:t>
    </dgm:pt>
    <dgm:pt modelId="{312DBB7D-A2E3-4C51-BAE4-58AFF94EA035}" type="sibTrans" cxnId="{88217A28-5CEA-4F6A-8FA0-C81CAB3C85C8}">
      <dgm:prSet/>
      <dgm:spPr/>
      <dgm:t>
        <a:bodyPr/>
        <a:lstStyle/>
        <a:p>
          <a:endParaRPr lang="ru-RU"/>
        </a:p>
      </dgm:t>
    </dgm:pt>
    <dgm:pt modelId="{5F8042F6-F626-4C55-B94F-64FEA86A824B}">
      <dgm:prSet phldrT="[Текст]"/>
      <dgm:spPr/>
      <dgm:t>
        <a:bodyPr/>
        <a:lstStyle/>
        <a:p>
          <a:r>
            <a:rPr lang="ru-RU" dirty="0" smtClean="0"/>
            <a:t>проблема</a:t>
          </a:r>
          <a:endParaRPr lang="ru-RU" dirty="0"/>
        </a:p>
      </dgm:t>
    </dgm:pt>
    <dgm:pt modelId="{F1FF6E99-F468-43CB-A116-149DE01FD77C}" type="parTrans" cxnId="{D75C998C-3B4E-4DD0-9FF4-45C71940FF40}">
      <dgm:prSet/>
      <dgm:spPr/>
      <dgm:t>
        <a:bodyPr/>
        <a:lstStyle/>
        <a:p>
          <a:endParaRPr lang="ru-RU"/>
        </a:p>
      </dgm:t>
    </dgm:pt>
    <dgm:pt modelId="{1F2DCBCA-2214-4B2A-937A-8D7D4CBFBEF7}" type="sibTrans" cxnId="{D75C998C-3B4E-4DD0-9FF4-45C71940FF40}">
      <dgm:prSet/>
      <dgm:spPr/>
      <dgm:t>
        <a:bodyPr/>
        <a:lstStyle/>
        <a:p>
          <a:endParaRPr lang="ru-RU"/>
        </a:p>
      </dgm:t>
    </dgm:pt>
    <dgm:pt modelId="{52525FA8-74D1-453C-B113-19D656E65516}" type="pres">
      <dgm:prSet presAssocID="{02D69FC4-9915-4FB3-B656-CA1852E5B61C}" presName="Name0" presStyleCnt="0">
        <dgm:presLayoutVars>
          <dgm:dir/>
          <dgm:resizeHandles val="exact"/>
        </dgm:presLayoutVars>
      </dgm:prSet>
      <dgm:spPr/>
    </dgm:pt>
    <dgm:pt modelId="{3AEED5D3-640E-4999-ABE4-048CFB35C2B5}" type="pres">
      <dgm:prSet presAssocID="{5F8042F6-F626-4C55-B94F-64FEA86A824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01B2C-B886-4D14-ADF6-C97D85F6C874}" type="pres">
      <dgm:prSet presAssocID="{1F2DCBCA-2214-4B2A-937A-8D7D4CBFBEF7}" presName="sibTrans" presStyleLbl="sibTrans2D1" presStyleIdx="0" presStyleCnt="3" custLinFactNeighborX="4291" custLinFactNeighborY="-6068"/>
      <dgm:spPr/>
      <dgm:t>
        <a:bodyPr/>
        <a:lstStyle/>
        <a:p>
          <a:endParaRPr lang="ru-RU"/>
        </a:p>
      </dgm:t>
    </dgm:pt>
    <dgm:pt modelId="{45E1A9D5-1D87-4C8F-935A-97B02181E5F2}" type="pres">
      <dgm:prSet presAssocID="{1F2DCBCA-2214-4B2A-937A-8D7D4CBFBEF7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D484701-9E62-4370-B07C-F2952C7ABE77}" type="pres">
      <dgm:prSet presAssocID="{8D35264E-ED53-4698-AC7A-5A0382C84A6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80A7A-0211-4BD6-974A-5DBB67692BA6}" type="pres">
      <dgm:prSet presAssocID="{0FE53C99-2C1F-462E-A017-56E491EF530E}" presName="sibTrans" presStyleLbl="sibTrans2D1" presStyleIdx="1" presStyleCnt="3"/>
      <dgm:spPr/>
      <dgm:t>
        <a:bodyPr/>
        <a:lstStyle/>
        <a:p>
          <a:endParaRPr lang="ru-RU"/>
        </a:p>
      </dgm:t>
    </dgm:pt>
    <dgm:pt modelId="{5546D681-040F-44B3-81C7-4A3299D6CF8B}" type="pres">
      <dgm:prSet presAssocID="{0FE53C99-2C1F-462E-A017-56E491EF530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15300E2C-B02C-4A4D-921E-E1F32EC02912}" type="pres">
      <dgm:prSet presAssocID="{EF76A9A5-5F09-4DFD-9E1C-36952CDFE8BC}" presName="node" presStyleLbl="node1" presStyleIdx="2" presStyleCnt="4" custLinFactNeighborX="-4821" custLinFactNeighborY="-63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34C3F-9800-4354-9F9D-BFBCF3F2750D}" type="pres">
      <dgm:prSet presAssocID="{5C2EBF5C-FEEB-4C61-A078-DDA0833241C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3F6F7A8-3AE8-45BC-AFAE-6C5AB12015BB}" type="pres">
      <dgm:prSet presAssocID="{5C2EBF5C-FEEB-4C61-A078-DDA0833241C6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B32BED9C-6612-4560-B311-3CC800FD20EF}" type="pres">
      <dgm:prSet presAssocID="{BB76BD86-3322-43D8-9AC9-CCC31AFF5A1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5C998C-3B4E-4DD0-9FF4-45C71940FF40}" srcId="{02D69FC4-9915-4FB3-B656-CA1852E5B61C}" destId="{5F8042F6-F626-4C55-B94F-64FEA86A824B}" srcOrd="0" destOrd="0" parTransId="{F1FF6E99-F468-43CB-A116-149DE01FD77C}" sibTransId="{1F2DCBCA-2214-4B2A-937A-8D7D4CBFBEF7}"/>
    <dgm:cxn modelId="{8C6A0055-3CF2-4699-A2CD-65189525C158}" type="presOf" srcId="{5C2EBF5C-FEEB-4C61-A078-DDA0833241C6}" destId="{90034C3F-9800-4354-9F9D-BFBCF3F2750D}" srcOrd="0" destOrd="0" presId="urn:microsoft.com/office/officeart/2005/8/layout/process1"/>
    <dgm:cxn modelId="{88217A28-5CEA-4F6A-8FA0-C81CAB3C85C8}" srcId="{02D69FC4-9915-4FB3-B656-CA1852E5B61C}" destId="{BB76BD86-3322-43D8-9AC9-CCC31AFF5A14}" srcOrd="3" destOrd="0" parTransId="{059D41D4-1295-4EE5-A432-0E1817524920}" sibTransId="{312DBB7D-A2E3-4C51-BAE4-58AFF94EA035}"/>
    <dgm:cxn modelId="{360589E8-9629-4531-B8A3-C08A2507DD70}" type="presOf" srcId="{0FE53C99-2C1F-462E-A017-56E491EF530E}" destId="{5546D681-040F-44B3-81C7-4A3299D6CF8B}" srcOrd="1" destOrd="0" presId="urn:microsoft.com/office/officeart/2005/8/layout/process1"/>
    <dgm:cxn modelId="{C809FE3B-4B57-404B-AD20-52DA0FD2ABE3}" type="presOf" srcId="{02D69FC4-9915-4FB3-B656-CA1852E5B61C}" destId="{52525FA8-74D1-453C-B113-19D656E65516}" srcOrd="0" destOrd="0" presId="urn:microsoft.com/office/officeart/2005/8/layout/process1"/>
    <dgm:cxn modelId="{C0BF89D5-CD6F-4E9A-8743-79275E81FB67}" srcId="{02D69FC4-9915-4FB3-B656-CA1852E5B61C}" destId="{EF76A9A5-5F09-4DFD-9E1C-36952CDFE8BC}" srcOrd="2" destOrd="0" parTransId="{81581E50-E392-4248-AA02-B1481C5B9066}" sibTransId="{5C2EBF5C-FEEB-4C61-A078-DDA0833241C6}"/>
    <dgm:cxn modelId="{B9A78B2B-8AF8-43F0-8F6E-9800C6EE118C}" srcId="{02D69FC4-9915-4FB3-B656-CA1852E5B61C}" destId="{8D35264E-ED53-4698-AC7A-5A0382C84A68}" srcOrd="1" destOrd="0" parTransId="{5E41A4EA-4C1F-4C76-8608-D9BA4BE3840B}" sibTransId="{0FE53C99-2C1F-462E-A017-56E491EF530E}"/>
    <dgm:cxn modelId="{A5FFD10A-46B6-492C-98D2-9B8BDB22442D}" type="presOf" srcId="{8D35264E-ED53-4698-AC7A-5A0382C84A68}" destId="{DD484701-9E62-4370-B07C-F2952C7ABE77}" srcOrd="0" destOrd="0" presId="urn:microsoft.com/office/officeart/2005/8/layout/process1"/>
    <dgm:cxn modelId="{DD332481-70B5-4803-8173-061928AC67A3}" type="presOf" srcId="{5F8042F6-F626-4C55-B94F-64FEA86A824B}" destId="{3AEED5D3-640E-4999-ABE4-048CFB35C2B5}" srcOrd="0" destOrd="0" presId="urn:microsoft.com/office/officeart/2005/8/layout/process1"/>
    <dgm:cxn modelId="{000B03F7-3FB4-4D23-8C46-2EED061B8726}" type="presOf" srcId="{EF76A9A5-5F09-4DFD-9E1C-36952CDFE8BC}" destId="{15300E2C-B02C-4A4D-921E-E1F32EC02912}" srcOrd="0" destOrd="0" presId="urn:microsoft.com/office/officeart/2005/8/layout/process1"/>
    <dgm:cxn modelId="{7994BBA1-D4A4-4456-88BD-99238A26D471}" type="presOf" srcId="{BB76BD86-3322-43D8-9AC9-CCC31AFF5A14}" destId="{B32BED9C-6612-4560-B311-3CC800FD20EF}" srcOrd="0" destOrd="0" presId="urn:microsoft.com/office/officeart/2005/8/layout/process1"/>
    <dgm:cxn modelId="{9C1B76D7-5FFC-4356-8F09-25F5D937932C}" type="presOf" srcId="{1F2DCBCA-2214-4B2A-937A-8D7D4CBFBEF7}" destId="{45E1A9D5-1D87-4C8F-935A-97B02181E5F2}" srcOrd="1" destOrd="0" presId="urn:microsoft.com/office/officeart/2005/8/layout/process1"/>
    <dgm:cxn modelId="{E7F8F21F-7A16-416F-939B-067D8D5D5D19}" type="presOf" srcId="{1F2DCBCA-2214-4B2A-937A-8D7D4CBFBEF7}" destId="{43701B2C-B886-4D14-ADF6-C97D85F6C874}" srcOrd="0" destOrd="0" presId="urn:microsoft.com/office/officeart/2005/8/layout/process1"/>
    <dgm:cxn modelId="{84F59099-7785-4273-AE35-45E93CCF13E2}" type="presOf" srcId="{0FE53C99-2C1F-462E-A017-56E491EF530E}" destId="{91480A7A-0211-4BD6-974A-5DBB67692BA6}" srcOrd="0" destOrd="0" presId="urn:microsoft.com/office/officeart/2005/8/layout/process1"/>
    <dgm:cxn modelId="{7DF5DBFE-A006-4E5A-A37E-F5B5B1000DE7}" type="presOf" srcId="{5C2EBF5C-FEEB-4C61-A078-DDA0833241C6}" destId="{23F6F7A8-3AE8-45BC-AFAE-6C5AB12015BB}" srcOrd="1" destOrd="0" presId="urn:microsoft.com/office/officeart/2005/8/layout/process1"/>
    <dgm:cxn modelId="{76963B63-1DE3-428E-91B3-EDD6390F7F67}" type="presParOf" srcId="{52525FA8-74D1-453C-B113-19D656E65516}" destId="{3AEED5D3-640E-4999-ABE4-048CFB35C2B5}" srcOrd="0" destOrd="0" presId="urn:microsoft.com/office/officeart/2005/8/layout/process1"/>
    <dgm:cxn modelId="{634B99A3-9DFA-415C-A277-FCBF99E9229A}" type="presParOf" srcId="{52525FA8-74D1-453C-B113-19D656E65516}" destId="{43701B2C-B886-4D14-ADF6-C97D85F6C874}" srcOrd="1" destOrd="0" presId="urn:microsoft.com/office/officeart/2005/8/layout/process1"/>
    <dgm:cxn modelId="{CAB53480-D88C-4999-93FB-034FEC1F3B58}" type="presParOf" srcId="{43701B2C-B886-4D14-ADF6-C97D85F6C874}" destId="{45E1A9D5-1D87-4C8F-935A-97B02181E5F2}" srcOrd="0" destOrd="0" presId="urn:microsoft.com/office/officeart/2005/8/layout/process1"/>
    <dgm:cxn modelId="{A0B32D1D-C422-4137-9D99-CC25423143B3}" type="presParOf" srcId="{52525FA8-74D1-453C-B113-19D656E65516}" destId="{DD484701-9E62-4370-B07C-F2952C7ABE77}" srcOrd="2" destOrd="0" presId="urn:microsoft.com/office/officeart/2005/8/layout/process1"/>
    <dgm:cxn modelId="{8137A78B-3530-40BD-998C-D154249F2AD7}" type="presParOf" srcId="{52525FA8-74D1-453C-B113-19D656E65516}" destId="{91480A7A-0211-4BD6-974A-5DBB67692BA6}" srcOrd="3" destOrd="0" presId="urn:microsoft.com/office/officeart/2005/8/layout/process1"/>
    <dgm:cxn modelId="{BA63ADBC-E4AC-44F5-879D-13D5A642AD37}" type="presParOf" srcId="{91480A7A-0211-4BD6-974A-5DBB67692BA6}" destId="{5546D681-040F-44B3-81C7-4A3299D6CF8B}" srcOrd="0" destOrd="0" presId="urn:microsoft.com/office/officeart/2005/8/layout/process1"/>
    <dgm:cxn modelId="{983B23E7-C430-42C5-BD90-EBC6DA47BD62}" type="presParOf" srcId="{52525FA8-74D1-453C-B113-19D656E65516}" destId="{15300E2C-B02C-4A4D-921E-E1F32EC02912}" srcOrd="4" destOrd="0" presId="urn:microsoft.com/office/officeart/2005/8/layout/process1"/>
    <dgm:cxn modelId="{38CE04A6-DB9B-4D12-9D63-9DBAF8023FB1}" type="presParOf" srcId="{52525FA8-74D1-453C-B113-19D656E65516}" destId="{90034C3F-9800-4354-9F9D-BFBCF3F2750D}" srcOrd="5" destOrd="0" presId="urn:microsoft.com/office/officeart/2005/8/layout/process1"/>
    <dgm:cxn modelId="{D7E8D7F1-AACB-44E3-A2AD-8F007B601B59}" type="presParOf" srcId="{90034C3F-9800-4354-9F9D-BFBCF3F2750D}" destId="{23F6F7A8-3AE8-45BC-AFAE-6C5AB12015BB}" srcOrd="0" destOrd="0" presId="urn:microsoft.com/office/officeart/2005/8/layout/process1"/>
    <dgm:cxn modelId="{238F02EB-14BD-4D30-855A-4781730E4409}" type="presParOf" srcId="{52525FA8-74D1-453C-B113-19D656E65516}" destId="{B32BED9C-6612-4560-B311-3CC800FD20EF}" srcOrd="6" destOrd="0" presId="urn:microsoft.com/office/officeart/2005/8/layout/process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91D8C8-371D-4E19-9FCA-AE6C4B5F0476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2BFA9E-0DAF-4B54-828A-C8083160D24D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56C370ED-57D7-45E1-AEA6-E19F1F42F0D8}" type="parTrans" cxnId="{62C83EF1-0101-477A-8A28-2E0530AC86D5}">
      <dgm:prSet/>
      <dgm:spPr/>
      <dgm:t>
        <a:bodyPr/>
        <a:lstStyle/>
        <a:p>
          <a:endParaRPr lang="ru-RU"/>
        </a:p>
      </dgm:t>
    </dgm:pt>
    <dgm:pt modelId="{DAAD61CD-9154-4AFC-98C1-207293763673}" type="sibTrans" cxnId="{62C83EF1-0101-477A-8A28-2E0530AC86D5}">
      <dgm:prSet/>
      <dgm:spPr/>
      <dgm:t>
        <a:bodyPr/>
        <a:lstStyle/>
        <a:p>
          <a:endParaRPr lang="ru-RU"/>
        </a:p>
      </dgm:t>
    </dgm:pt>
    <dgm:pt modelId="{6102F848-7893-4883-AB82-A0AE13D239D3}">
      <dgm:prSet phldrT="[Текст]"/>
      <dgm:spPr/>
      <dgm:t>
        <a:bodyPr/>
        <a:lstStyle/>
        <a:p>
          <a:r>
            <a:rPr lang="ru-RU" dirty="0" smtClean="0"/>
            <a:t>ребенок</a:t>
          </a:r>
          <a:endParaRPr lang="ru-RU" dirty="0"/>
        </a:p>
      </dgm:t>
    </dgm:pt>
    <dgm:pt modelId="{11583B23-53BD-4FF7-A0ED-D5D33B6518CE}" type="parTrans" cxnId="{AA5BA033-8AFB-4A53-87C7-00EC29CF7323}">
      <dgm:prSet/>
      <dgm:spPr/>
      <dgm:t>
        <a:bodyPr/>
        <a:lstStyle/>
        <a:p>
          <a:endParaRPr lang="ru-RU"/>
        </a:p>
      </dgm:t>
    </dgm:pt>
    <dgm:pt modelId="{7CCD4245-2BAA-4059-8250-F4F9C18A9E5F}" type="sibTrans" cxnId="{AA5BA033-8AFB-4A53-87C7-00EC29CF7323}">
      <dgm:prSet/>
      <dgm:spPr/>
      <dgm:t>
        <a:bodyPr/>
        <a:lstStyle/>
        <a:p>
          <a:endParaRPr lang="ru-RU"/>
        </a:p>
      </dgm:t>
    </dgm:pt>
    <dgm:pt modelId="{A947C733-05D7-42CA-9E0E-57C5396F9E66}" type="pres">
      <dgm:prSet presAssocID="{0C91D8C8-371D-4E19-9FCA-AE6C4B5F04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77BDBB-5C7F-4505-8416-F3F98B4092D9}" type="pres">
      <dgm:prSet presAssocID="{BC2BFA9E-0DAF-4B54-828A-C8083160D24D}" presName="node" presStyleLbl="node1" presStyleIdx="0" presStyleCnt="2" custScaleX="48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BEA16-D496-4960-BCF9-F03BD5082F7C}" type="pres">
      <dgm:prSet presAssocID="{DAAD61CD-9154-4AFC-98C1-207293763673}" presName="sibTrans" presStyleLbl="sibTrans2D1" presStyleIdx="0" presStyleCnt="1" custScaleX="164688" custScaleY="52268" custLinFactNeighborX="-30465" custLinFactNeighborY="-29818"/>
      <dgm:spPr/>
      <dgm:t>
        <a:bodyPr/>
        <a:lstStyle/>
        <a:p>
          <a:endParaRPr lang="ru-RU"/>
        </a:p>
      </dgm:t>
    </dgm:pt>
    <dgm:pt modelId="{41617F67-189D-4E72-8CC7-DFF8A0230470}" type="pres">
      <dgm:prSet presAssocID="{DAAD61CD-9154-4AFC-98C1-207293763673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4F72E1DD-08A0-4F75-86B0-35AE9E39646C}" type="pres">
      <dgm:prSet presAssocID="{6102F848-7893-4883-AB82-A0AE13D239D3}" presName="node" presStyleLbl="node1" presStyleIdx="1" presStyleCnt="2" custScaleX="529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F1F76D-CB00-45EE-88D2-429EFED2D253}" type="presOf" srcId="{BC2BFA9E-0DAF-4B54-828A-C8083160D24D}" destId="{F677BDBB-5C7F-4505-8416-F3F98B4092D9}" srcOrd="0" destOrd="0" presId="urn:microsoft.com/office/officeart/2005/8/layout/process1"/>
    <dgm:cxn modelId="{90CBED56-E8EC-4798-A97E-819EE0A83298}" type="presOf" srcId="{6102F848-7893-4883-AB82-A0AE13D239D3}" destId="{4F72E1DD-08A0-4F75-86B0-35AE9E39646C}" srcOrd="0" destOrd="0" presId="urn:microsoft.com/office/officeart/2005/8/layout/process1"/>
    <dgm:cxn modelId="{17A2F8F0-4442-4DEB-ACCB-37BB2290635E}" type="presOf" srcId="{0C91D8C8-371D-4E19-9FCA-AE6C4B5F0476}" destId="{A947C733-05D7-42CA-9E0E-57C5396F9E66}" srcOrd="0" destOrd="0" presId="urn:microsoft.com/office/officeart/2005/8/layout/process1"/>
    <dgm:cxn modelId="{AA5BA033-8AFB-4A53-87C7-00EC29CF7323}" srcId="{0C91D8C8-371D-4E19-9FCA-AE6C4B5F0476}" destId="{6102F848-7893-4883-AB82-A0AE13D239D3}" srcOrd="1" destOrd="0" parTransId="{11583B23-53BD-4FF7-A0ED-D5D33B6518CE}" sibTransId="{7CCD4245-2BAA-4059-8250-F4F9C18A9E5F}"/>
    <dgm:cxn modelId="{BAB0AD95-7839-49EF-BB1F-E38DAEF23A13}" type="presOf" srcId="{DAAD61CD-9154-4AFC-98C1-207293763673}" destId="{41617F67-189D-4E72-8CC7-DFF8A0230470}" srcOrd="1" destOrd="0" presId="urn:microsoft.com/office/officeart/2005/8/layout/process1"/>
    <dgm:cxn modelId="{113A79A5-D32B-4573-A44A-41B19CD794D2}" type="presOf" srcId="{DAAD61CD-9154-4AFC-98C1-207293763673}" destId="{5D3BEA16-D496-4960-BCF9-F03BD5082F7C}" srcOrd="0" destOrd="0" presId="urn:microsoft.com/office/officeart/2005/8/layout/process1"/>
    <dgm:cxn modelId="{62C83EF1-0101-477A-8A28-2E0530AC86D5}" srcId="{0C91D8C8-371D-4E19-9FCA-AE6C4B5F0476}" destId="{BC2BFA9E-0DAF-4B54-828A-C8083160D24D}" srcOrd="0" destOrd="0" parTransId="{56C370ED-57D7-45E1-AEA6-E19F1F42F0D8}" sibTransId="{DAAD61CD-9154-4AFC-98C1-207293763673}"/>
    <dgm:cxn modelId="{23B5A9AD-652F-4283-9264-623F96554288}" type="presParOf" srcId="{A947C733-05D7-42CA-9E0E-57C5396F9E66}" destId="{F677BDBB-5C7F-4505-8416-F3F98B4092D9}" srcOrd="0" destOrd="0" presId="urn:microsoft.com/office/officeart/2005/8/layout/process1"/>
    <dgm:cxn modelId="{BE9307D4-C787-4DF4-B41F-4247CB569170}" type="presParOf" srcId="{A947C733-05D7-42CA-9E0E-57C5396F9E66}" destId="{5D3BEA16-D496-4960-BCF9-F03BD5082F7C}" srcOrd="1" destOrd="0" presId="urn:microsoft.com/office/officeart/2005/8/layout/process1"/>
    <dgm:cxn modelId="{3C7855E9-B0B9-4888-98F2-6F81002FD839}" type="presParOf" srcId="{5D3BEA16-D496-4960-BCF9-F03BD5082F7C}" destId="{41617F67-189D-4E72-8CC7-DFF8A0230470}" srcOrd="0" destOrd="0" presId="urn:microsoft.com/office/officeart/2005/8/layout/process1"/>
    <dgm:cxn modelId="{FDA3BD01-B695-45E1-984D-8BA5C2E2DB81}" type="presParOf" srcId="{A947C733-05D7-42CA-9E0E-57C5396F9E66}" destId="{4F72E1DD-08A0-4F75-86B0-35AE9E39646C}" srcOrd="2" destOrd="0" presId="urn:microsoft.com/office/officeart/2005/8/layout/process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076BD77-AD03-40D2-AB65-3A03C355B9F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9A5F2B-FC1A-4E45-90C8-E17926917D90}">
      <dgm:prSet phldrT="[Текст]"/>
      <dgm:spPr/>
      <dgm:t>
        <a:bodyPr/>
        <a:lstStyle/>
        <a:p>
          <a:r>
            <a:rPr lang="ru-RU" dirty="0" smtClean="0"/>
            <a:t>педагог</a:t>
          </a:r>
          <a:endParaRPr lang="ru-RU" dirty="0"/>
        </a:p>
      </dgm:t>
    </dgm:pt>
    <dgm:pt modelId="{EFEB0B58-E412-450F-8F53-1E2CE9B448D0}" type="parTrans" cxnId="{C939BFBF-AD8D-40F2-8A97-4A50C4F84F97}">
      <dgm:prSet/>
      <dgm:spPr/>
      <dgm:t>
        <a:bodyPr/>
        <a:lstStyle/>
        <a:p>
          <a:endParaRPr lang="ru-RU"/>
        </a:p>
      </dgm:t>
    </dgm:pt>
    <dgm:pt modelId="{34C033A2-3175-42D4-8885-FDE75A92FBC3}" type="sibTrans" cxnId="{C939BFBF-AD8D-40F2-8A97-4A50C4F84F97}">
      <dgm:prSet/>
      <dgm:spPr/>
      <dgm:t>
        <a:bodyPr/>
        <a:lstStyle/>
        <a:p>
          <a:endParaRPr lang="ru-RU"/>
        </a:p>
      </dgm:t>
    </dgm:pt>
    <dgm:pt modelId="{ACAD173B-125E-4FE9-95AF-4900E14DE9EF}">
      <dgm:prSet phldrT="[Текст]"/>
      <dgm:spPr/>
      <dgm:t>
        <a:bodyPr/>
        <a:lstStyle/>
        <a:p>
          <a:r>
            <a:rPr lang="ru-RU" dirty="0" smtClean="0"/>
            <a:t>родитель</a:t>
          </a:r>
          <a:endParaRPr lang="ru-RU" dirty="0"/>
        </a:p>
      </dgm:t>
    </dgm:pt>
    <dgm:pt modelId="{3D00F019-44A4-47E6-ABB9-9D9C50CECDE3}" type="parTrans" cxnId="{CA79AA5F-81E9-4A3D-9605-8929E6A74A2F}">
      <dgm:prSet/>
      <dgm:spPr/>
      <dgm:t>
        <a:bodyPr/>
        <a:lstStyle/>
        <a:p>
          <a:endParaRPr lang="ru-RU"/>
        </a:p>
      </dgm:t>
    </dgm:pt>
    <dgm:pt modelId="{118D9BEF-736A-432E-A677-7841E8784CB8}" type="sibTrans" cxnId="{CA79AA5F-81E9-4A3D-9605-8929E6A74A2F}">
      <dgm:prSet/>
      <dgm:spPr/>
      <dgm:t>
        <a:bodyPr/>
        <a:lstStyle/>
        <a:p>
          <a:endParaRPr lang="ru-RU"/>
        </a:p>
      </dgm:t>
    </dgm:pt>
    <dgm:pt modelId="{04B5CDF6-D030-4EBA-B682-7FF48BBBFD82}" type="pres">
      <dgm:prSet presAssocID="{2076BD77-AD03-40D2-AB65-3A03C355B9F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1292E3-AC0A-4B71-BB44-2077094E657A}" type="pres">
      <dgm:prSet presAssocID="{779A5F2B-FC1A-4E45-90C8-E17926917D9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EDB2B-D02A-41A3-BA75-F4009D90A0C0}" type="pres">
      <dgm:prSet presAssocID="{34C033A2-3175-42D4-8885-FDE75A92FBC3}" presName="sibTrans" presStyleLbl="sibTrans2D1" presStyleIdx="0" presStyleCnt="1" custScaleX="146121" custScaleY="69865" custLinFactNeighborX="-3629" custLinFactNeighborY="-49250"/>
      <dgm:spPr/>
      <dgm:t>
        <a:bodyPr/>
        <a:lstStyle/>
        <a:p>
          <a:endParaRPr lang="ru-RU"/>
        </a:p>
      </dgm:t>
    </dgm:pt>
    <dgm:pt modelId="{0CF48332-D5D1-479E-B49B-673B36E51128}" type="pres">
      <dgm:prSet presAssocID="{34C033A2-3175-42D4-8885-FDE75A92FBC3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0FD7E661-BA66-4E82-AE18-A977E8197C91}" type="pres">
      <dgm:prSet presAssocID="{ACAD173B-125E-4FE9-95AF-4900E14DE9E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06A4F-03C3-471B-9A17-0BC13315FAB8}" type="presOf" srcId="{2076BD77-AD03-40D2-AB65-3A03C355B9F5}" destId="{04B5CDF6-D030-4EBA-B682-7FF48BBBFD82}" srcOrd="0" destOrd="0" presId="urn:microsoft.com/office/officeart/2005/8/layout/process1"/>
    <dgm:cxn modelId="{D43D9589-7091-41CA-A833-187C619DFEED}" type="presOf" srcId="{34C033A2-3175-42D4-8885-FDE75A92FBC3}" destId="{8E0EDB2B-D02A-41A3-BA75-F4009D90A0C0}" srcOrd="0" destOrd="0" presId="urn:microsoft.com/office/officeart/2005/8/layout/process1"/>
    <dgm:cxn modelId="{C939BFBF-AD8D-40F2-8A97-4A50C4F84F97}" srcId="{2076BD77-AD03-40D2-AB65-3A03C355B9F5}" destId="{779A5F2B-FC1A-4E45-90C8-E17926917D90}" srcOrd="0" destOrd="0" parTransId="{EFEB0B58-E412-450F-8F53-1E2CE9B448D0}" sibTransId="{34C033A2-3175-42D4-8885-FDE75A92FBC3}"/>
    <dgm:cxn modelId="{CA79AA5F-81E9-4A3D-9605-8929E6A74A2F}" srcId="{2076BD77-AD03-40D2-AB65-3A03C355B9F5}" destId="{ACAD173B-125E-4FE9-95AF-4900E14DE9EF}" srcOrd="1" destOrd="0" parTransId="{3D00F019-44A4-47E6-ABB9-9D9C50CECDE3}" sibTransId="{118D9BEF-736A-432E-A677-7841E8784CB8}"/>
    <dgm:cxn modelId="{A519EAB4-7119-4DD5-8871-51B76E01D7B2}" type="presOf" srcId="{779A5F2B-FC1A-4E45-90C8-E17926917D90}" destId="{5B1292E3-AC0A-4B71-BB44-2077094E657A}" srcOrd="0" destOrd="0" presId="urn:microsoft.com/office/officeart/2005/8/layout/process1"/>
    <dgm:cxn modelId="{5690CAEA-3562-4FA4-911D-C8DB238A3188}" type="presOf" srcId="{ACAD173B-125E-4FE9-95AF-4900E14DE9EF}" destId="{0FD7E661-BA66-4E82-AE18-A977E8197C91}" srcOrd="0" destOrd="0" presId="urn:microsoft.com/office/officeart/2005/8/layout/process1"/>
    <dgm:cxn modelId="{D4032DB8-223A-427B-B6C3-73F8AF2D59AB}" type="presOf" srcId="{34C033A2-3175-42D4-8885-FDE75A92FBC3}" destId="{0CF48332-D5D1-479E-B49B-673B36E51128}" srcOrd="1" destOrd="0" presId="urn:microsoft.com/office/officeart/2005/8/layout/process1"/>
    <dgm:cxn modelId="{CE5325E1-4B8E-4C52-B452-79B4ACAD87F8}" type="presParOf" srcId="{04B5CDF6-D030-4EBA-B682-7FF48BBBFD82}" destId="{5B1292E3-AC0A-4B71-BB44-2077094E657A}" srcOrd="0" destOrd="0" presId="urn:microsoft.com/office/officeart/2005/8/layout/process1"/>
    <dgm:cxn modelId="{96890E19-ECAD-4371-AD79-8347FEFAA171}" type="presParOf" srcId="{04B5CDF6-D030-4EBA-B682-7FF48BBBFD82}" destId="{8E0EDB2B-D02A-41A3-BA75-F4009D90A0C0}" srcOrd="1" destOrd="0" presId="urn:microsoft.com/office/officeart/2005/8/layout/process1"/>
    <dgm:cxn modelId="{A8DA1A71-285F-4566-B0DE-FF30C76A149C}" type="presParOf" srcId="{8E0EDB2B-D02A-41A3-BA75-F4009D90A0C0}" destId="{0CF48332-D5D1-479E-B49B-673B36E51128}" srcOrd="0" destOrd="0" presId="urn:microsoft.com/office/officeart/2005/8/layout/process1"/>
    <dgm:cxn modelId="{BEBF46C6-AFA7-4789-B353-EE3A0C6B1398}" type="presParOf" srcId="{04B5CDF6-D030-4EBA-B682-7FF48BBBFD82}" destId="{0FD7E661-BA66-4E82-AE18-A977E8197C91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772400" cy="350046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МКОУ ДОД ДООЦ «Юниор»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Роль дополнительного образования</a:t>
            </a:r>
            <a:br>
              <a:rPr lang="ru-RU" sz="2400" dirty="0" smtClean="0"/>
            </a:br>
            <a:r>
              <a:rPr lang="ru-RU" sz="2400" dirty="0" smtClean="0"/>
              <a:t> в семейном воспитании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этапы работы с родителями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857628"/>
            <a:ext cx="8286808" cy="1357322"/>
          </a:xfrm>
        </p:spPr>
        <p:txBody>
          <a:bodyPr/>
          <a:lstStyle/>
          <a:p>
            <a:r>
              <a:rPr lang="ru-RU" dirty="0" smtClean="0"/>
              <a:t>Докладчик:    Жильцова Вера Ивановна</a:t>
            </a:r>
            <a:endParaRPr lang="ru-RU" dirty="0"/>
          </a:p>
        </p:txBody>
      </p:sp>
      <p:pic>
        <p:nvPicPr>
          <p:cNvPr id="38914" name="Picture 2" descr="M:\на стенд\на стенд\архы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14620"/>
            <a:ext cx="2532802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Этапы работы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29576" cy="45259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4. познакомиться! </a:t>
            </a:r>
          </a:p>
          <a:p>
            <a:pPr lvl="0"/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Рассказать чем занимаемся на тренировках. надо похвалить, отметить, </a:t>
            </a:r>
          </a:p>
          <a:p>
            <a:pPr lvl="0"/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расположить родителей в свою сторону .</a:t>
            </a:r>
          </a:p>
          <a:p>
            <a:pPr lvl="0"/>
            <a:r>
              <a:rPr lang="ru-RU" dirty="0" smtClean="0">
                <a:latin typeface="Times New Roman"/>
                <a:ea typeface="Times New Roman"/>
                <a:cs typeface="Times New Roman"/>
              </a:rPr>
              <a:t>напомните номер своего телефона и расписание  занятий. 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57158" y="4572008"/>
          <a:ext cx="825820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500562" y="5715017"/>
            <a:ext cx="1785950" cy="500065"/>
            <a:chOff x="1757347" y="2043114"/>
            <a:chExt cx="335219" cy="705857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1757347" y="2043114"/>
              <a:ext cx="335219" cy="392143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трелка вправо 4"/>
            <p:cNvSpPr/>
            <p:nvPr/>
          </p:nvSpPr>
          <p:spPr>
            <a:xfrm>
              <a:off x="1757347" y="2121543"/>
              <a:ext cx="183830" cy="6274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/>
            </a:p>
          </p:txBody>
        </p:sp>
      </p:grpSp>
      <p:sp>
        <p:nvSpPr>
          <p:cNvPr id="11" name="Стрелка вправо 10"/>
          <p:cNvSpPr/>
          <p:nvPr/>
        </p:nvSpPr>
        <p:spPr>
          <a:xfrm flipH="1">
            <a:off x="4500562" y="6143644"/>
            <a:ext cx="1785950" cy="285752"/>
          </a:xfrm>
          <a:prstGeom prst="rightArrow">
            <a:avLst>
              <a:gd name="adj1" fmla="val 60000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/>
          </a:bodyPr>
          <a:lstStyle/>
          <a:p>
            <a:pPr lvl="0"/>
            <a:r>
              <a:rPr lang="ru-RU" sz="4000" b="1" dirty="0" smtClean="0"/>
              <a:t>Этапы работы с родителями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901014" cy="5214974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9600" b="1" dirty="0" smtClean="0">
                <a:latin typeface="Times New Roman"/>
                <a:ea typeface="Times New Roman"/>
                <a:cs typeface="Times New Roman"/>
              </a:rPr>
              <a:t>5.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9600" b="1" dirty="0" smtClean="0">
                <a:latin typeface="Times New Roman"/>
                <a:ea typeface="Times New Roman"/>
                <a:cs typeface="Times New Roman"/>
              </a:rPr>
              <a:t>Первый поход, Расписка играет большую роль</a:t>
            </a: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1) когда? куда?, на сколько?, с кем? и зачем? список вещей.</a:t>
            </a:r>
            <a:endParaRPr lang="ru-RU" sz="9600" dirty="0" smtClean="0"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2)  Они принимают информацию и … звонят мне. </a:t>
            </a:r>
            <a:endParaRPr lang="ru-RU" sz="9600" dirty="0" smtClean="0"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3)  Во время поездки все проблемы решаем сами, 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4)  Подъезжаем, звоним родителям и развожу детей. 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ru-RU" sz="9600" dirty="0" smtClean="0">
                <a:latin typeface="Times New Roman"/>
                <a:ea typeface="Times New Roman"/>
                <a:cs typeface="Times New Roman"/>
              </a:rPr>
              <a:t>5) дети приходят домой- должны отзвониться мне. </a:t>
            </a:r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57158" y="4572008"/>
          <a:ext cx="825820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4500562" y="5715017"/>
            <a:ext cx="1785950" cy="277814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Стрелка вправо 5"/>
          <p:cNvSpPr/>
          <p:nvPr/>
        </p:nvSpPr>
        <p:spPr>
          <a:xfrm flipH="1">
            <a:off x="4572000" y="6143644"/>
            <a:ext cx="1857388" cy="357190"/>
          </a:xfrm>
          <a:prstGeom prst="righ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Этапы работы с родителями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257808" cy="3114684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6.  Привлечение родителей</a:t>
            </a:r>
            <a:endParaRPr lang="ru-RU" sz="3200" dirty="0" smtClean="0"/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Но первые два три мероприятия без родителей. Чтобы сформировался коллектив,  и дети были «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мои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». </a:t>
            </a:r>
            <a:endParaRPr lang="ru-RU" sz="2400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Относиться ко всем детям одинаково. </a:t>
            </a:r>
            <a:endParaRPr lang="ru-RU" sz="2400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857356" y="4929198"/>
          <a:ext cx="6715172" cy="1317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 flipH="1">
            <a:off x="4786314" y="5643578"/>
            <a:ext cx="1416200" cy="571504"/>
            <a:chOff x="2928962" y="-3"/>
            <a:chExt cx="1453880" cy="539782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2928962" y="-3"/>
              <a:ext cx="1453880" cy="539782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трелка вправо 4"/>
            <p:cNvSpPr/>
            <p:nvPr/>
          </p:nvSpPr>
          <p:spPr>
            <a:xfrm>
              <a:off x="2928962" y="107953"/>
              <a:ext cx="1291945" cy="3238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/>
            </a:p>
          </p:txBody>
        </p:sp>
      </p:grpSp>
      <p:pic>
        <p:nvPicPr>
          <p:cNvPr id="8" name="Picture 8" descr="M:\ориентирование 14,10,12\DSCN97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93084" y="1785926"/>
            <a:ext cx="3250916" cy="24383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1128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/>
              <a:t>Этапы работы с родителями</a:t>
            </a:r>
            <a:br>
              <a:rPr lang="ru-RU" sz="4800" b="1" dirty="0" smtClean="0"/>
            </a:b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6.  Привлечение родителей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115064" cy="311468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Родители видят ребенка в другой обстановке. </a:t>
            </a:r>
          </a:p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моя задача: показать чем мы занимаемся, чему научились, что может  ребенок  и как добиться лучшего результата.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357158" y="5072050"/>
          <a:ext cx="8215370" cy="1285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Группа 7"/>
          <p:cNvGrpSpPr/>
          <p:nvPr/>
        </p:nvGrpSpPr>
        <p:grpSpPr>
          <a:xfrm flipH="1">
            <a:off x="3929058" y="5643578"/>
            <a:ext cx="910290" cy="535787"/>
            <a:chOff x="3000396" y="571502"/>
            <a:chExt cx="894063" cy="500070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3000396" y="571502"/>
              <a:ext cx="894063" cy="500070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трелка вправо 4"/>
            <p:cNvSpPr/>
            <p:nvPr/>
          </p:nvSpPr>
          <p:spPr>
            <a:xfrm>
              <a:off x="3000396" y="671516"/>
              <a:ext cx="744042" cy="3000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/>
            </a:p>
          </p:txBody>
        </p:sp>
      </p:grpSp>
      <p:pic>
        <p:nvPicPr>
          <p:cNvPr id="11" name="Picture 10" descr="M:\ориентирование 14,10,12\Копия DSCN97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1785926"/>
            <a:ext cx="2428860" cy="2526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>Этапы работы с родителями</a:t>
            </a:r>
            <a:br>
              <a:rPr lang="ru-RU" sz="4400" b="1" dirty="0" smtClean="0"/>
            </a:br>
            <a:r>
              <a:rPr lang="ru-RU" sz="4400" dirty="0" smtClean="0">
                <a:latin typeface="Times New Roman"/>
                <a:ea typeface="Times New Roman"/>
                <a:cs typeface="Times New Roman"/>
              </a:rPr>
              <a:t>6.  Привлечение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72254" cy="3186121"/>
          </a:xfrm>
        </p:spPr>
        <p:txBody>
          <a:bodyPr>
            <a:normAutofit fontScale="70000" lnSpcReduction="20000"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 походе мы учимся: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Вести себя в команде. 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Развиваем  познавательный интерес.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Навыки поведения на природе.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Походные навыки или соревновательные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здоровый образ жизни и мн. Др.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3" descr="M:\байдаркииииии\Копия DSCN9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143380"/>
            <a:ext cx="4000528" cy="2416813"/>
          </a:xfrm>
          <a:prstGeom prst="rect">
            <a:avLst/>
          </a:prstGeom>
          <a:noFill/>
        </p:spPr>
      </p:pic>
      <p:pic>
        <p:nvPicPr>
          <p:cNvPr id="5" name="Picture 6" descr="M:\джержинск 12\DSCN0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643446"/>
            <a:ext cx="2439959" cy="1830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Этапы работы с родителями</a:t>
            </a:r>
            <a:br>
              <a:rPr lang="ru-RU" sz="4800" b="1" dirty="0" smtClean="0"/>
            </a:br>
            <a:r>
              <a:rPr lang="ru-RU" sz="4800" dirty="0" smtClean="0">
                <a:latin typeface="Times New Roman"/>
                <a:ea typeface="Times New Roman"/>
                <a:cs typeface="Times New Roman"/>
              </a:rPr>
              <a:t>6.  Привлечение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186502" cy="2900370"/>
          </a:xfrm>
        </p:spPr>
        <p:txBody>
          <a:bodyPr>
            <a:normAutofit fontScale="92500" lnSpcReduction="10000"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Ребенок  видит  поддержку родителей, 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совместно пережитые эмоции, 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И как результат взаимопонимание, доверие, налаживание отношений.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4714884"/>
          <a:ext cx="7215238" cy="1746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 flipH="1">
            <a:off x="4000496" y="5572140"/>
            <a:ext cx="802120" cy="486797"/>
            <a:chOff x="2794396" y="379692"/>
            <a:chExt cx="538900" cy="629673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2794396" y="379692"/>
              <a:ext cx="538900" cy="629673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трелка вправо 4"/>
            <p:cNvSpPr/>
            <p:nvPr/>
          </p:nvSpPr>
          <p:spPr>
            <a:xfrm>
              <a:off x="2794396" y="505627"/>
              <a:ext cx="377230" cy="3778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kern="1200"/>
            </a:p>
          </p:txBody>
        </p:sp>
      </p:grpSp>
      <p:pic>
        <p:nvPicPr>
          <p:cNvPr id="8" name="Picture 7" descr="M:\ориентирование 14,10,12\DSCN98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143082"/>
            <a:ext cx="2584293" cy="1938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M:\байдаркииииии\DSCN9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00504"/>
            <a:ext cx="2762047" cy="2071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>Этапы работы с родителями</a:t>
            </a:r>
            <a:br>
              <a:rPr lang="ru-RU" sz="4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2328866"/>
          </a:xfrm>
        </p:spPr>
        <p:txBody>
          <a:bodyPr>
            <a:normAutofit fontScale="92500" lnSpcReduction="20000"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видим воспитательный процесс родителей. 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Они видят результат – воспитание ребенка! </a:t>
            </a:r>
            <a:endParaRPr lang="ru-RU" dirty="0" smtClean="0">
              <a:ea typeface="Times New Roman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А мы видим </a:t>
            </a: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роль дополнительного образования в семейном воспитании 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11" name="Содержимое 5"/>
          <p:cNvGraphicFramePr>
            <a:graphicFrameLocks/>
          </p:cNvGraphicFramePr>
          <p:nvPr/>
        </p:nvGraphicFramePr>
        <p:xfrm>
          <a:off x="1714480" y="4017961"/>
          <a:ext cx="5643602" cy="2554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5" descr="F:\лагерь сосноаское 2009\PICT0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051748">
            <a:off x="6030779" y="4212116"/>
            <a:ext cx="2699057" cy="2024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M:\на стенд\на стенд\экстри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85908"/>
            <a:ext cx="9144000" cy="9227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 </a:t>
            </a:r>
            <a:endParaRPr lang="ru-RU" dirty="0"/>
          </a:p>
        </p:txBody>
      </p:sp>
      <p:pic>
        <p:nvPicPr>
          <p:cNvPr id="14" name="Picture 2" descr="M:\пуф\^\S73002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71744"/>
            <a:ext cx="300039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072362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7467600" cy="1643074"/>
          </a:xfrm>
        </p:spPr>
        <p:txBody>
          <a:bodyPr numCol="1">
            <a:normAutofit fontScale="92500" lnSpcReduction="10000"/>
          </a:bodyPr>
          <a:lstStyle/>
          <a:p>
            <a:r>
              <a:rPr lang="ru-RU" dirty="0" smtClean="0">
                <a:latin typeface="Times New Roman"/>
                <a:ea typeface="Times New Roman"/>
                <a:cs typeface="Times New Roman"/>
              </a:rPr>
              <a:t>Организация образовательного процесса в системе дополнительного образования существенно отличается от общего образования. 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2428867"/>
          <a:ext cx="6858048" cy="3857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4"/>
                <a:gridCol w="3429024"/>
              </a:tblGrid>
              <a:tr h="727062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Общее</a:t>
                      </a:r>
                    </a:p>
                    <a:p>
                      <a:r>
                        <a:rPr lang="ru-RU" dirty="0" smtClean="0"/>
                        <a:t> образование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Дополнительное</a:t>
                      </a:r>
                      <a:r>
                        <a:rPr lang="ru-RU" baseline="0" dirty="0" smtClean="0"/>
                        <a:t> образование</a:t>
                      </a:r>
                      <a:endParaRPr lang="ru-RU" dirty="0"/>
                    </a:p>
                  </a:txBody>
                  <a:tcPr/>
                </a:tc>
              </a:tr>
              <a:tr h="609236">
                <a:tc>
                  <a:txBody>
                    <a:bodyPr/>
                    <a:lstStyle/>
                    <a:p>
                      <a:r>
                        <a:rPr lang="ru-RU" dirty="0" smtClean="0"/>
                        <a:t>обязательное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обязательное</a:t>
                      </a:r>
                      <a:endParaRPr lang="ru-RU" dirty="0"/>
                    </a:p>
                  </a:txBody>
                  <a:tcPr/>
                </a:tc>
              </a:tr>
              <a:tr h="609236">
                <a:tc>
                  <a:txBody>
                    <a:bodyPr/>
                    <a:lstStyle/>
                    <a:p>
                      <a:r>
                        <a:rPr lang="ru-RU" dirty="0" smtClean="0"/>
                        <a:t>оценочное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безоценочное</a:t>
                      </a:r>
                      <a:endParaRPr lang="ru-RU" dirty="0"/>
                    </a:p>
                  </a:txBody>
                  <a:tcPr/>
                </a:tc>
              </a:tr>
              <a:tr h="609236">
                <a:tc>
                  <a:txBody>
                    <a:bodyPr/>
                    <a:lstStyle/>
                    <a:p>
                      <a:r>
                        <a:rPr lang="ru-RU" dirty="0" smtClean="0"/>
                        <a:t>Обязательное посещение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обязательное</a:t>
                      </a:r>
                      <a:endParaRPr lang="ru-RU" dirty="0"/>
                    </a:p>
                  </a:txBody>
                  <a:tcPr/>
                </a:tc>
              </a:tr>
              <a:tr h="651442"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Увлечение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514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5829312" cy="3757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M:\на стенд\на стенд\Копия DSCN31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143380"/>
            <a:ext cx="2952844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8" cy="4525963"/>
          </a:xfrm>
        </p:spPr>
        <p:txBody>
          <a:bodyPr>
            <a:normAutofit fontScale="85000" lnSpcReduction="20000"/>
          </a:bodyPr>
          <a:lstStyle/>
          <a:p>
            <a:pPr marL="101600" indent="53340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родители не желают принимать участие в образовательном процессе. </a:t>
            </a:r>
            <a:endParaRPr lang="ru-RU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Не считают это образованием; </a:t>
            </a:r>
            <a:endParaRPr lang="ru-RU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не считают обязательным постоянное посещение занятий;</a:t>
            </a:r>
            <a:endParaRPr lang="ru-RU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проблема сбора документации.</a:t>
            </a:r>
            <a:endParaRPr lang="ru-RU" dirty="0" smtClean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не видят конечного результата деятельности.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 descr="M:\на стенд\на стенд\Фото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071546"/>
            <a:ext cx="3343292" cy="4457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8329642" cy="5500728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114668"/>
                <a:gridCol w="5214974"/>
              </a:tblGrid>
              <a:tr h="1375182">
                <a:tc rowSpan="4">
                  <a:txBody>
                    <a:bodyPr/>
                    <a:lstStyle/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Отношение родителей</a:t>
                      </a:r>
                      <a:endParaRPr lang="ru-RU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800" b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предпрофессиональная</a:t>
                      </a:r>
                      <a:r>
                        <a:rPr kumimoji="0" lang="ru-RU" sz="28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подготовка</a:t>
                      </a:r>
                      <a:endParaRPr lang="ru-RU" sz="2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37518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ребенка увлеченно проводить время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37518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Возможность ребенка поездить на соревнования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37518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Привлечение ребенка к ведению здорового образа жизни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8186766" cy="5554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M:\на стенд\на стенд\Копия DSCN3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071546"/>
            <a:ext cx="2952844" cy="23574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64294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Этапы работы с родителями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7"/>
            <a:ext cx="3543296" cy="3500461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мотивируем детей. </a:t>
            </a:r>
            <a:endParaRPr lang="ru-RU" dirty="0" smtClean="0">
              <a:ea typeface="Times New Roman"/>
              <a:cs typeface="Times New Roman"/>
            </a:endParaRP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Раздаем образцы  заявления родителей. </a:t>
            </a:r>
          </a:p>
          <a:p>
            <a:pPr lvl="0" algn="just">
              <a:lnSpc>
                <a:spcPct val="150000"/>
              </a:lnSpc>
              <a:buFont typeface="+mj-lt"/>
              <a:buAutoNum type="arabicPeriod"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Так же раздаю памятки родителям  </a:t>
            </a:r>
            <a:endParaRPr lang="ru-RU" dirty="0" smtClean="0">
              <a:ea typeface="Times New Roman"/>
              <a:cs typeface="Times New Roman"/>
            </a:endParaRPr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357158" y="4857760"/>
          <a:ext cx="8229600" cy="15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11" descr="M:\ориентирование 14,10,12\DSCN98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3" y="2857496"/>
            <a:ext cx="2463832" cy="184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/>
              <a:t>Этапы работы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Times New Roman"/>
                <a:ea typeface="Times New Roman"/>
                <a:cs typeface="Times New Roman"/>
              </a:rPr>
              <a:t>На третьем - четвертом занятии, начинаю составлять их список и беру номера телефонов детей и родителей.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2857496"/>
          <a:ext cx="8229600" cy="1714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M:\на стенд\на стенд\Копия PHTO00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643446"/>
            <a:ext cx="2949926" cy="1928850"/>
          </a:xfrm>
          <a:prstGeom prst="rect">
            <a:avLst/>
          </a:prstGeom>
          <a:noFill/>
        </p:spPr>
      </p:pic>
      <p:pic>
        <p:nvPicPr>
          <p:cNvPr id="4099" name="Picture 3" descr="M:\на стенд\на стенд\Копия PHTO00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4669790"/>
            <a:ext cx="2928957" cy="1902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995</TotalTime>
  <Words>456</Words>
  <PresentationFormat>Экран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Техническая</vt:lpstr>
      <vt:lpstr>МКОУ ДОД ДООЦ «Юниор»  Роль дополнительного образования  в семейном воспитании   этапы работы с родителями</vt:lpstr>
      <vt:lpstr>Слайд 2</vt:lpstr>
      <vt:lpstr>Проблема:</vt:lpstr>
      <vt:lpstr>Проблема:</vt:lpstr>
      <vt:lpstr>Проблема:</vt:lpstr>
      <vt:lpstr>Слайд 6</vt:lpstr>
      <vt:lpstr>Слайд 7</vt:lpstr>
      <vt:lpstr>Этапы работы с родителями</vt:lpstr>
      <vt:lpstr>Этапы работы с родителями</vt:lpstr>
      <vt:lpstr>Этапы работы с родителями</vt:lpstr>
      <vt:lpstr>Этапы работы с родителями</vt:lpstr>
      <vt:lpstr>Этапы работы с родителями</vt:lpstr>
      <vt:lpstr>Этапы работы с родителями 6.  Привлечение родителей </vt:lpstr>
      <vt:lpstr>Этапы работы с родителями 6.  Привлечение родителей</vt:lpstr>
      <vt:lpstr>Этапы работы с родителями 6.  Привлечение родителей</vt:lpstr>
      <vt:lpstr>Этапы работы с родителями 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106</cp:revision>
  <dcterms:modified xsi:type="dcterms:W3CDTF">2014-02-25T09:21:02Z</dcterms:modified>
</cp:coreProperties>
</file>