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8EB2D-F1F5-409F-A898-B3F92C9A4462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1179B-BC37-42C2-BF6C-E933A38804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Сложи слово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1179B-BC37-42C2-BF6C-E933A388044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Ярлык программы </a:t>
            </a:r>
            <a:r>
              <a:rPr lang="en-US" dirty="0" smtClean="0"/>
              <a:t>ACG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1179B-BC37-42C2-BF6C-E933A388044C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Ярлык программы</a:t>
            </a:r>
            <a:r>
              <a:rPr lang="en-US" baseline="0" smtClean="0"/>
              <a:t> GIMP 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1179B-BC37-42C2-BF6C-E933A388044C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38AD-6C8D-4BA7-B188-D72E32A21E11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7AA1-CD55-42B5-81B1-FA7204C51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38AD-6C8D-4BA7-B188-D72E32A21E11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7AA1-CD55-42B5-81B1-FA7204C51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38AD-6C8D-4BA7-B188-D72E32A21E11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7AA1-CD55-42B5-81B1-FA7204C51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38AD-6C8D-4BA7-B188-D72E32A21E11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7AA1-CD55-42B5-81B1-FA7204C51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38AD-6C8D-4BA7-B188-D72E32A21E11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7AA1-CD55-42B5-81B1-FA7204C51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38AD-6C8D-4BA7-B188-D72E32A21E11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7AA1-CD55-42B5-81B1-FA7204C51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38AD-6C8D-4BA7-B188-D72E32A21E11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7AA1-CD55-42B5-81B1-FA7204C51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38AD-6C8D-4BA7-B188-D72E32A21E11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7AA1-CD55-42B5-81B1-FA7204C51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38AD-6C8D-4BA7-B188-D72E32A21E11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7AA1-CD55-42B5-81B1-FA7204C51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38AD-6C8D-4BA7-B188-D72E32A21E11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7AA1-CD55-42B5-81B1-FA7204C51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38AD-6C8D-4BA7-B188-D72E32A21E11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7AA1-CD55-42B5-81B1-FA7204C51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338AD-6C8D-4BA7-B188-D72E32A21E11}" type="datetimeFigureOut">
              <a:rPr lang="ru-RU" smtClean="0"/>
              <a:pPr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67AA1-CD55-42B5-81B1-FA7204C51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я\Pictures\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204864"/>
            <a:ext cx="590550" cy="76200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27" name="Picture 3" descr="C:\Users\я\Pictures\п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38988" y="3500438"/>
            <a:ext cx="561975" cy="70485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28" name="Picture 4" descr="C:\Users\я\Pictures\т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3789040"/>
            <a:ext cx="819150" cy="66675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29" name="Picture 5" descr="C:\Users\я\Pictures\ь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30913" y="4481513"/>
            <a:ext cx="590550" cy="60007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30" name="Picture 6" descr="C:\Users\я\Pictures\ю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2276872"/>
            <a:ext cx="809625" cy="64770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31" name="Picture 7" descr="C:\Users\я\Pictures\м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25950" y="717550"/>
            <a:ext cx="771525" cy="75247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32" name="Picture 8" descr="C:\Users\я\Pictures\о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55976" y="2276872"/>
            <a:ext cx="600075" cy="92392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33" name="Picture 9" descr="C:\Users\я\Pictures\к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5445224"/>
            <a:ext cx="619125" cy="66675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34" name="Picture 10" descr="C:\Users\я\Pictures\е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16875" y="709613"/>
            <a:ext cx="514350" cy="61912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я\Pictures\ЯР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556792"/>
            <a:ext cx="3456384" cy="33194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я\Pictures\GIM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124744"/>
            <a:ext cx="4959397" cy="42917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</Words>
  <Application>Microsoft Office PowerPoint</Application>
  <PresentationFormat>Экран (4:3)</PresentationFormat>
  <Paragraphs>6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Скачкова</dc:creator>
  <cp:lastModifiedBy>Скачкова</cp:lastModifiedBy>
  <cp:revision>4</cp:revision>
  <dcterms:created xsi:type="dcterms:W3CDTF">2013-03-13T16:10:25Z</dcterms:created>
  <dcterms:modified xsi:type="dcterms:W3CDTF">2014-03-09T07:10:17Z</dcterms:modified>
</cp:coreProperties>
</file>