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8" r:id="rId4"/>
    <p:sldId id="269" r:id="rId5"/>
    <p:sldId id="267" r:id="rId6"/>
    <p:sldId id="270" r:id="rId7"/>
    <p:sldId id="271" r:id="rId8"/>
    <p:sldId id="273" r:id="rId9"/>
    <p:sldId id="274" r:id="rId10"/>
    <p:sldId id="275" r:id="rId11"/>
    <p:sldId id="276" r:id="rId12"/>
    <p:sldId id="286" r:id="rId13"/>
    <p:sldId id="288" r:id="rId14"/>
    <p:sldId id="277" r:id="rId15"/>
    <p:sldId id="287" r:id="rId16"/>
    <p:sldId id="278" r:id="rId17"/>
    <p:sldId id="279" r:id="rId18"/>
    <p:sldId id="280" r:id="rId19"/>
    <p:sldId id="289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9922A-9960-4D0A-93F4-B15071748EAA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51F61-BC7A-45B0-AB7F-53A4B82C6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C1BC-540E-45CE-9ED6-F9A59AD7F478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6ADF-D39C-40FE-A4C5-3876F6FAFD3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397A-7AC8-482C-B072-35627D7933F8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0F7F-5D62-4509-8C1C-720CB538C65F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BDC5-59E2-43D0-8FF6-587762EEA25B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6AE6-A14F-4F8E-8F47-C612EE6C984D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623-3EC8-4878-A606-3B640D2105A9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7787-2E00-46AD-A659-BABCC8774CD2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CE61-AD6D-4D19-8BF8-0C82E7D0E6BF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EBD8-C2E9-49DA-9D9E-312FEB9E7249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1708-FA50-4461-90AE-69C5489EF771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valentina-mihaylovna-klevakina" TargetMode="External"/><Relationship Id="rId2" Type="http://schemas.openxmlformats.org/officeDocument/2006/relationships/hyperlink" Target="http://dodcdt.bol.obr55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2057400"/>
            <a:ext cx="3886200" cy="1752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993300"/>
                </a:solidFill>
                <a:latin typeface="Comic Sans MS" pitchFamily="66" charset="0"/>
              </a:rPr>
              <a:t>Мастер – класс</a:t>
            </a:r>
          </a:p>
          <a:p>
            <a:r>
              <a:rPr lang="ru-RU" sz="1800" b="1" dirty="0" err="1" smtClean="0">
                <a:solidFill>
                  <a:srgbClr val="993300"/>
                </a:solidFill>
                <a:latin typeface="Comic Sans MS" pitchFamily="66" charset="0"/>
              </a:rPr>
              <a:t>Клевакиной</a:t>
            </a:r>
            <a:r>
              <a:rPr lang="ru-RU" sz="1800" b="1" dirty="0" smtClean="0">
                <a:solidFill>
                  <a:srgbClr val="993300"/>
                </a:solidFill>
                <a:latin typeface="Comic Sans MS" pitchFamily="66" charset="0"/>
              </a:rPr>
              <a:t> Валентины Михайловны,</a:t>
            </a:r>
          </a:p>
          <a:p>
            <a:r>
              <a:rPr lang="ru-RU" sz="1800" b="1" dirty="0" smtClean="0">
                <a:solidFill>
                  <a:srgbClr val="993300"/>
                </a:solidFill>
                <a:latin typeface="Comic Sans MS" pitchFamily="66" charset="0"/>
              </a:rPr>
              <a:t>педагога дополнительного образования МБУ ДО «Центр детского творчества»</a:t>
            </a:r>
          </a:p>
          <a:p>
            <a:r>
              <a:rPr lang="ru-RU" sz="1800" b="1" dirty="0" smtClean="0">
                <a:solidFill>
                  <a:srgbClr val="993300"/>
                </a:solidFill>
                <a:latin typeface="Comic Sans MS" pitchFamily="66" charset="0"/>
              </a:rPr>
              <a:t>р.п. Большеречье</a:t>
            </a:r>
          </a:p>
          <a:p>
            <a:r>
              <a:rPr lang="ru-RU" sz="1800" b="1" dirty="0" smtClean="0">
                <a:solidFill>
                  <a:srgbClr val="993300"/>
                </a:solidFill>
                <a:latin typeface="Comic Sans MS" pitchFamily="66" charset="0"/>
              </a:rPr>
              <a:t>февраль 2014г.</a:t>
            </a:r>
            <a:endParaRPr lang="ru-RU" sz="18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533400"/>
            <a:ext cx="676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Зайка из поролона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14338" name="Picture 2" descr="F:\Мастер-класс- Зайка из поролона\DSCN21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676400"/>
            <a:ext cx="2945791" cy="448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1066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Краску выливаем в две емкости: отстоянный « верхний» раствор в первую  емкость и красящий «нижний» раствор во вторую.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02920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первой емкости детали смачиваем, затем ополаскиваем детали еще раз, но после окрашивания, а во второй емкости красим детали.   Все  окрашенные детали необходимо хорошо просушить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098" name="Picture 2" descr="F:\Мастер-класс- Зайка из поролона\DSCN21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1524000"/>
            <a:ext cx="4373563" cy="328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1676400"/>
          </a:xfrm>
        </p:spPr>
        <p:txBody>
          <a:bodyPr>
            <a:normAutofit/>
          </a:bodyPr>
          <a:lstStyle/>
          <a:p>
            <a:r>
              <a:rPr lang="ru-RU" dirty="0" smtClean="0"/>
              <a:t>Перед </a:t>
            </a:r>
            <a:r>
              <a:rPr lang="ru-RU" b="1" dirty="0" smtClean="0"/>
              <a:t>сборкой</a:t>
            </a:r>
            <a:r>
              <a:rPr lang="ru-RU" dirty="0" smtClean="0"/>
              <a:t>, склеиванием  и </a:t>
            </a:r>
            <a:r>
              <a:rPr lang="ru-RU" b="1" dirty="0" smtClean="0"/>
              <a:t>оформлением </a:t>
            </a:r>
            <a:r>
              <a:rPr lang="ru-RU" dirty="0" smtClean="0"/>
              <a:t>готовой игрушки необходимо доделать остальные ее детали.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F:\Мастер-класс- Зайка из поролона\DSCN2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981200"/>
            <a:ext cx="5287963" cy="3966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Подглазник</a:t>
            </a:r>
            <a:r>
              <a:rPr lang="ru-RU" b="1" dirty="0" smtClean="0"/>
              <a:t>, зрачок и язычок вырезаем  из бумаги, цветочек и листок из тонкого, заранее покрашенного поролона. Чубчик изготавливаем   из меха.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 descr="F:\Мастер-класс- Зайка из поролона\DSCN21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905000"/>
            <a:ext cx="6172200" cy="462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Склеивание необходимо выполнять по определенному алгоритму.</a:t>
            </a:r>
          </a:p>
          <a:p>
            <a:r>
              <a:rPr lang="ru-RU" b="1" dirty="0" smtClean="0"/>
              <a:t>Сначала приклеиваем глазки, затем носик, язычок и щечки.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 descr="F:\Мастер-класс- Зайка из поролона\DSCN21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2133600"/>
            <a:ext cx="579073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1336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Затем меховой чубчик и ушки с предварительно вставленной проволокой для поддержания заданной формы и бантик.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 descr="F:\Мастер-класс- Зайка из поролона\DSCN21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362199"/>
            <a:ext cx="5562600" cy="4172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ru-RU" b="1" dirty="0" smtClean="0"/>
              <a:t>На левое ушко приклеиваем листок и цветочек (мини- хризантема).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 descr="F:\Мастер-класс- Зайка из поролона\DSCN2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447800"/>
            <a:ext cx="609551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600200"/>
          </a:xfrm>
        </p:spPr>
        <p:txBody>
          <a:bodyPr/>
          <a:lstStyle/>
          <a:p>
            <a:r>
              <a:rPr lang="ru-RU" b="1" dirty="0" smtClean="0"/>
              <a:t>Фломастером рисуем брови, усы и ресницы, а губной помадой оформляем щеки.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 descr="F:\Мастер-класс- Зайка из поролона\DSCN21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133600"/>
            <a:ext cx="5566386" cy="417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Затем делаем подвеску, чтобы игрушку можно было разместить в удобном месте (например, на стене).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7" name="Picture 3" descr="F:\Мастер-класс- Зайка из поролона\DSCN21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892" y="1676399"/>
            <a:ext cx="6142508" cy="460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1524000"/>
          </a:xfrm>
        </p:spPr>
        <p:txBody>
          <a:bodyPr/>
          <a:lstStyle/>
          <a:p>
            <a:r>
              <a:rPr lang="ru-RU" b="1" dirty="0" smtClean="0"/>
              <a:t>Игрушка «Зайка» наверняка доставит всем большое удовольствие.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 descr="F:\Мастер-класс- Зайка из поролона\DSCN21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676400"/>
            <a:ext cx="5715000" cy="428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Приходите,  научим делать поделки из поролона!</a:t>
            </a:r>
            <a:endParaRPr lang="ru-RU" sz="32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1447800"/>
            <a:ext cx="45273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   Для изготовления игрушки выбираем поролон по толщине – мордочка, уши и бантик выкраиваются из поролона – 10мм, а щечки из поролона толщиной 20мм, цветочек и листочки выкраиваем из поролона -5мм.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787F-6D91-4440-9EDE-B0A4A295F92C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60350"/>
            <a:ext cx="8569325" cy="2433638"/>
          </a:xfrm>
        </p:spPr>
        <p:txBody>
          <a:bodyPr/>
          <a:lstStyle/>
          <a:p>
            <a:pPr eaLnBrk="1" hangingPunct="1"/>
            <a:endParaRPr lang="ru-RU" b="1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229600" cy="3024187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8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Желаем творческих успехов!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42938" y="3500438"/>
            <a:ext cx="79200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646670, Омская область, р.п. Большеречье, </a:t>
            </a:r>
            <a:br>
              <a:rPr lang="ru-RU" dirty="0"/>
            </a:br>
            <a:r>
              <a:rPr lang="ru-RU" dirty="0"/>
              <a:t>ул. 40 Лет Октября, д.3,каб </a:t>
            </a:r>
            <a:r>
              <a:rPr lang="ru-RU" dirty="0" smtClean="0"/>
              <a:t>3</a:t>
            </a:r>
            <a:r>
              <a:rPr lang="en-US" dirty="0" smtClean="0"/>
              <a:t>1</a:t>
            </a:r>
            <a:r>
              <a:rPr lang="ru-RU" dirty="0" smtClean="0"/>
              <a:t> 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Телефон: 8 </a:t>
            </a:r>
            <a:r>
              <a:rPr lang="en-US" b="1" dirty="0" smtClean="0"/>
              <a:t>913 974 80 29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Эл. почта: </a:t>
            </a:r>
            <a:r>
              <a:rPr lang="en-US" b="1" dirty="0" smtClean="0"/>
              <a:t>va_llia@mail.ru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Сайт Центра детского творчества:</a:t>
            </a:r>
          </a:p>
          <a:p>
            <a:r>
              <a:rPr lang="ru-RU" b="1" i="1" u="sng" dirty="0">
                <a:solidFill>
                  <a:schemeClr val="tx2"/>
                </a:solidFill>
              </a:rPr>
              <a:t>http://nsportal.ru/site/313858 </a:t>
            </a:r>
          </a:p>
          <a:p>
            <a:r>
              <a:rPr lang="ru-RU" b="1" i="1" dirty="0"/>
              <a:t> </a:t>
            </a:r>
            <a:r>
              <a:rPr lang="ru-RU" b="1" i="1" dirty="0">
                <a:hlinkClick r:id="rId2"/>
              </a:rPr>
              <a:t>http://dodcdt.bol.obr55.ru</a:t>
            </a:r>
            <a:endParaRPr lang="ru-RU" b="1" i="1" dirty="0"/>
          </a:p>
          <a:p>
            <a:r>
              <a:rPr lang="ru-RU" b="1" i="1" dirty="0" smtClean="0"/>
              <a:t>Личный мини-сайт на </a:t>
            </a:r>
            <a:r>
              <a:rPr lang="en-US" b="1" i="1" dirty="0" smtClean="0">
                <a:solidFill>
                  <a:schemeClr val="tx2"/>
                </a:solidFill>
              </a:rPr>
              <a:t>nsportal.ru</a:t>
            </a:r>
            <a:r>
              <a:rPr lang="ru-RU" b="1" i="1" dirty="0" smtClean="0">
                <a:solidFill>
                  <a:schemeClr val="tx2"/>
                </a:solidFill>
              </a:rPr>
              <a:t>:</a:t>
            </a:r>
            <a:endParaRPr lang="ru-RU" b="1" i="1" dirty="0">
              <a:solidFill>
                <a:schemeClr val="tx2"/>
              </a:solidFill>
            </a:endParaRPr>
          </a:p>
          <a:p>
            <a:r>
              <a:rPr lang="ru-RU" b="1" u="sng" dirty="0" smtClean="0">
                <a:hlinkClick r:id="rId3"/>
              </a:rPr>
              <a:t>http://nsportal.ru/valentina-mihaylovna-klevakina</a:t>
            </a:r>
            <a:endParaRPr lang="ru-RU" b="1" dirty="0" smtClean="0"/>
          </a:p>
          <a:p>
            <a:r>
              <a:rPr lang="ru-RU" dirty="0"/>
              <a:t> 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70656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Детали игрушки выкраиваем из поролона                (с учетом выбранной его толщины) с помощью шаблонов. Шаблон накладываем на поролон и  фломастером  обводим его контур.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F:\Мастер класс Зайка-текст\Мастер класс Зайка\DSCN20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6683" y="1905000"/>
            <a:ext cx="629869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Затем аккуратно выкраива</a:t>
            </a:r>
            <a:r>
              <a:rPr lang="ru-RU" sz="3100" b="1" dirty="0" smtClean="0">
                <a:latin typeface="+mn-lt"/>
              </a:rPr>
              <a:t>е</a:t>
            </a:r>
            <a:r>
              <a:rPr lang="ru-RU" sz="3100" b="1" dirty="0" smtClean="0"/>
              <a:t>м ножницами  все детали игрушки, сохраняя линии от фломастера - линии контуров</a:t>
            </a:r>
            <a:endParaRPr lang="ru-RU" sz="31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 descr="F:\Мастер класс Зайка-текст\Мастер класс Зайка\DSCN2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60020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>
                <a:latin typeface="+mn-lt"/>
              </a:rPr>
              <a:t>Затем  срезаем верхнюю кромку под углом 45* по линии контура (линия фломастера). Работаем аккуратно, не спеша, равномерно, слегка прижимая ножницы к поверхности поролона.</a:t>
            </a:r>
            <a:endParaRPr lang="ru-RU" sz="2800" b="1" dirty="0">
              <a:latin typeface="+mn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 descr="F:\Мастер класс Зайка-текст\Мастер класс Зайка\DSCN2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2209800"/>
            <a:ext cx="5455708" cy="409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9812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После этого выполняем </a:t>
            </a:r>
            <a:r>
              <a:rPr lang="ru-RU" b="1" dirty="0" err="1" smtClean="0"/>
              <a:t>скругление</a:t>
            </a:r>
            <a:r>
              <a:rPr lang="ru-RU" b="1" dirty="0" smtClean="0"/>
              <a:t> боковой поверхности. Ножницы должны скользить по поверхности, нужно проявить терпение и старание в этой работе, т. к. поверхность должна получиться  «шлифованной», гладкой, слегка бархатистой.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F:\Мастер класс Зайка-текст\Мастер класс Зайка\DSCN2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362200"/>
            <a:ext cx="5592763" cy="419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524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Все игрушки из поролона обрабатываются только ножницами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F:\Мастер класс Зайка-текст\Мастер класс Зайка\DSCN2098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2057400"/>
            <a:ext cx="4681538" cy="44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1"/>
            <a:ext cx="8686800" cy="190499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Такие детали, как щечки, выкроенные из поролона толщиной 20мм, имеют еще и форму полу-шара. При их обработке необходимо дважды выполнить срез кромки, а затем оформить сферическую поверхность.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F:\Мастер класс Зайка-текст\Мастер класс Зайка\DSCN20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981200"/>
            <a:ext cx="568914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ru-RU" b="1" dirty="0" smtClean="0"/>
              <a:t>Все детали, кроме щечек, окрашиваем в соответствующий цвет. 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 Для  окраски деталей из поролона применяем всем известную краску «Гуашь». Заранее растворяем ее в воде и отстаиваем.       При работе с краской необходимо пользоваться резиновыми перчатками.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916F-1F2B-4612-A661-DAD2A5675365}" type="datetime1">
              <a:rPr lang="ru-RU" smtClean="0"/>
              <a:pPr/>
              <a:t>25.02.2014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459</Words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</vt:lpstr>
      <vt:lpstr>Слайд 2</vt:lpstr>
      <vt:lpstr>Слайд 3</vt:lpstr>
      <vt:lpstr>Затем аккуратно выкраиваем ножницами  все детали игрушки, сохраняя линии от фломастера - линии контуров</vt:lpstr>
      <vt:lpstr>  Затем  срезаем верхнюю кромку под углом 45* по линии контура (линия фломастера). Работаем аккуратно, не спеша, равномерно, слегка прижимая ножницы к поверхности поролона.</vt:lpstr>
      <vt:lpstr>Слайд 6</vt:lpstr>
      <vt:lpstr>Все игрушки из поролона обрабатываются только ножницами!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Приходите,  научим делать поделки из поролона!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Исток</dc:creator>
  <cp:lastModifiedBy>User</cp:lastModifiedBy>
  <cp:revision>19</cp:revision>
  <dcterms:created xsi:type="dcterms:W3CDTF">2014-02-20T07:09:05Z</dcterms:created>
  <dcterms:modified xsi:type="dcterms:W3CDTF">2014-02-25T14:08:39Z</dcterms:modified>
</cp:coreProperties>
</file>