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65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110" d="100"/>
          <a:sy n="110" d="100"/>
        </p:scale>
        <p:origin x="165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общее кол-во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личностная</c:v>
                </c:pt>
                <c:pt idx="1">
                  <c:v>инструментальная</c:v>
                </c:pt>
                <c:pt idx="2">
                  <c:v>общая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базовый уровень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личностная</c:v>
                </c:pt>
                <c:pt idx="1">
                  <c:v>инструментальная</c:v>
                </c:pt>
                <c:pt idx="2">
                  <c:v>общая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92</c:v>
                </c:pt>
                <c:pt idx="1">
                  <c:v>71</c:v>
                </c:pt>
                <c:pt idx="2">
                  <c:v>92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 уровень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личностная</c:v>
                </c:pt>
                <c:pt idx="1">
                  <c:v>инструментальная</c:v>
                </c:pt>
                <c:pt idx="2">
                  <c:v>общая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8</c:v>
                </c:pt>
                <c:pt idx="1">
                  <c:v>29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7656112"/>
        <c:axId val="227656504"/>
      </c:barChart>
      <c:catAx>
        <c:axId val="2276561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7656504"/>
        <c:crosses val="autoZero"/>
        <c:auto val="1"/>
        <c:lblAlgn val="ctr"/>
        <c:lblOffset val="100"/>
        <c:noMultiLvlLbl val="0"/>
      </c:catAx>
      <c:valAx>
        <c:axId val="2276565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76561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A3717E-5834-4D4E-A1B8-1132DD4BD3B8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CDA6ED-6028-44B1-A88D-2CC6A39CFE05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accent2"/>
              </a:solidFill>
            </a:rPr>
            <a:t>Стартовая готовность</a:t>
          </a:r>
          <a:endParaRPr lang="ru-RU" sz="2000" b="1" dirty="0">
            <a:solidFill>
              <a:schemeClr val="accent2"/>
            </a:solidFill>
          </a:endParaRPr>
        </a:p>
      </dgm:t>
    </dgm:pt>
    <dgm:pt modelId="{08C6B6E0-EF94-47D3-AB90-AF544CA6F31B}" type="parTrans" cxnId="{88E0AA1D-542F-4612-932C-31AD615F6A97}">
      <dgm:prSet/>
      <dgm:spPr/>
      <dgm:t>
        <a:bodyPr/>
        <a:lstStyle/>
        <a:p>
          <a:endParaRPr lang="ru-RU"/>
        </a:p>
      </dgm:t>
    </dgm:pt>
    <dgm:pt modelId="{3ED18FBC-6974-4171-A7F0-4C80583AF89D}" type="sibTrans" cxnId="{88E0AA1D-542F-4612-932C-31AD615F6A97}">
      <dgm:prSet/>
      <dgm:spPr/>
      <dgm:t>
        <a:bodyPr/>
        <a:lstStyle/>
        <a:p>
          <a:endParaRPr lang="ru-RU"/>
        </a:p>
      </dgm:t>
    </dgm:pt>
    <dgm:pt modelId="{103DBB12-CAC2-47D1-937A-490AECE7BC03}">
      <dgm:prSet phldrT="[Текст]" custT="1"/>
      <dgm:spPr/>
      <dgm:t>
        <a:bodyPr/>
        <a:lstStyle/>
        <a:p>
          <a:r>
            <a:rPr lang="ru-RU" sz="1800" dirty="0" smtClean="0"/>
            <a:t>Наблюдатель</a:t>
          </a:r>
          <a:r>
            <a:rPr lang="en-US" sz="1800" dirty="0" smtClean="0"/>
            <a:t>-</a:t>
          </a:r>
          <a:r>
            <a:rPr lang="ru-RU" sz="1800" dirty="0" err="1" smtClean="0"/>
            <a:t>ность</a:t>
          </a:r>
          <a:endParaRPr lang="ru-RU" sz="1800" dirty="0"/>
        </a:p>
      </dgm:t>
    </dgm:pt>
    <dgm:pt modelId="{864E3994-FB79-45C1-AA0E-9A6EAC96A1C9}" type="parTrans" cxnId="{EC6A8E96-358B-4A09-8303-ED148C987418}">
      <dgm:prSet/>
      <dgm:spPr/>
      <dgm:t>
        <a:bodyPr/>
        <a:lstStyle/>
        <a:p>
          <a:endParaRPr lang="ru-RU"/>
        </a:p>
      </dgm:t>
    </dgm:pt>
    <dgm:pt modelId="{25ECF5AC-0829-49EC-9F31-85403EEBC616}" type="sibTrans" cxnId="{EC6A8E96-358B-4A09-8303-ED148C987418}">
      <dgm:prSet/>
      <dgm:spPr/>
      <dgm:t>
        <a:bodyPr/>
        <a:lstStyle/>
        <a:p>
          <a:endParaRPr lang="ru-RU"/>
        </a:p>
      </dgm:t>
    </dgm:pt>
    <dgm:pt modelId="{9F481D08-7E3E-41B2-9248-C94A907E8036}">
      <dgm:prSet phldrT="[Текст]" custT="1"/>
      <dgm:spPr/>
      <dgm:t>
        <a:bodyPr/>
        <a:lstStyle/>
        <a:p>
          <a:r>
            <a:rPr lang="ru-RU" sz="1800" dirty="0" smtClean="0"/>
            <a:t>Мыслительные способности</a:t>
          </a:r>
          <a:endParaRPr lang="ru-RU" sz="1800" dirty="0"/>
        </a:p>
      </dgm:t>
    </dgm:pt>
    <dgm:pt modelId="{A4EDDEFE-4894-4141-BB16-D9F0ED2DCF61}" type="parTrans" cxnId="{4DF0AE60-DD61-487D-99CA-3E3333C910A2}">
      <dgm:prSet/>
      <dgm:spPr/>
      <dgm:t>
        <a:bodyPr/>
        <a:lstStyle/>
        <a:p>
          <a:endParaRPr lang="ru-RU"/>
        </a:p>
      </dgm:t>
    </dgm:pt>
    <dgm:pt modelId="{3C1D5100-40E2-4DE2-9AC9-21442E05EDA8}" type="sibTrans" cxnId="{4DF0AE60-DD61-487D-99CA-3E3333C910A2}">
      <dgm:prSet/>
      <dgm:spPr/>
      <dgm:t>
        <a:bodyPr/>
        <a:lstStyle/>
        <a:p>
          <a:endParaRPr lang="ru-RU"/>
        </a:p>
      </dgm:t>
    </dgm:pt>
    <dgm:pt modelId="{5B50D97B-E5BE-4404-BD27-A9634253B0D0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FF0000"/>
              </a:solidFill>
            </a:rPr>
            <a:t>Личностный компонент</a:t>
          </a:r>
          <a:endParaRPr lang="ru-RU" sz="2000" dirty="0">
            <a:solidFill>
              <a:srgbClr val="FF0000"/>
            </a:solidFill>
          </a:endParaRPr>
        </a:p>
      </dgm:t>
    </dgm:pt>
    <dgm:pt modelId="{E022429E-47E9-4444-8D58-6DF4998CA4F5}" type="parTrans" cxnId="{6F67538A-B354-4145-B530-0970AAD6D03B}">
      <dgm:prSet/>
      <dgm:spPr/>
      <dgm:t>
        <a:bodyPr/>
        <a:lstStyle/>
        <a:p>
          <a:endParaRPr lang="ru-RU"/>
        </a:p>
      </dgm:t>
    </dgm:pt>
    <dgm:pt modelId="{AC3E492B-5DF2-4998-B27E-2B40A38682A1}" type="sibTrans" cxnId="{6F67538A-B354-4145-B530-0970AAD6D03B}">
      <dgm:prSet/>
      <dgm:spPr/>
      <dgm:t>
        <a:bodyPr/>
        <a:lstStyle/>
        <a:p>
          <a:endParaRPr lang="ru-RU"/>
        </a:p>
      </dgm:t>
    </dgm:pt>
    <dgm:pt modelId="{30522F14-5313-496D-92D3-8A05B1F9B6D6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FF0000"/>
              </a:solidFill>
            </a:rPr>
            <a:t>Мотивация и ценностное отношение к знанию</a:t>
          </a:r>
          <a:endParaRPr lang="ru-RU" sz="1400" dirty="0">
            <a:solidFill>
              <a:srgbClr val="FF0000"/>
            </a:solidFill>
          </a:endParaRPr>
        </a:p>
      </dgm:t>
    </dgm:pt>
    <dgm:pt modelId="{7D512ECB-BA25-4689-AAFE-71852006CE0D}" type="parTrans" cxnId="{B8860159-3811-43B2-80E7-C01C23A285FC}">
      <dgm:prSet/>
      <dgm:spPr/>
      <dgm:t>
        <a:bodyPr/>
        <a:lstStyle/>
        <a:p>
          <a:endParaRPr lang="ru-RU"/>
        </a:p>
      </dgm:t>
    </dgm:pt>
    <dgm:pt modelId="{D759163B-A25D-4DC8-8BF2-B4EC2D976869}" type="sibTrans" cxnId="{B8860159-3811-43B2-80E7-C01C23A285FC}">
      <dgm:prSet/>
      <dgm:spPr/>
      <dgm:t>
        <a:bodyPr/>
        <a:lstStyle/>
        <a:p>
          <a:endParaRPr lang="ru-RU"/>
        </a:p>
      </dgm:t>
    </dgm:pt>
    <dgm:pt modelId="{010C7B9A-C674-43DF-8ED6-26C7BA0C5668}">
      <dgm:prSet phldrT="[Текст]" custT="1"/>
      <dgm:spPr/>
      <dgm:t>
        <a:bodyPr/>
        <a:lstStyle/>
        <a:p>
          <a:r>
            <a:rPr lang="ru-RU" sz="1600" dirty="0" err="1" smtClean="0"/>
            <a:t>Инструменталь</a:t>
          </a:r>
          <a:endParaRPr lang="ru-RU" sz="1600" dirty="0" smtClean="0"/>
        </a:p>
        <a:p>
          <a:r>
            <a:rPr lang="ru-RU" sz="1600" dirty="0" err="1" smtClean="0"/>
            <a:t>ный</a:t>
          </a:r>
          <a:r>
            <a:rPr lang="ru-RU" sz="1600" dirty="0" smtClean="0"/>
            <a:t> компонент</a:t>
          </a:r>
          <a:endParaRPr lang="ru-RU" sz="1600" dirty="0"/>
        </a:p>
      </dgm:t>
    </dgm:pt>
    <dgm:pt modelId="{9D3ACF63-A87F-4846-B5B3-448D971EA2F2}" type="sibTrans" cxnId="{C3503657-AD1F-49F7-A315-9178EDF93453}">
      <dgm:prSet/>
      <dgm:spPr/>
      <dgm:t>
        <a:bodyPr/>
        <a:lstStyle/>
        <a:p>
          <a:endParaRPr lang="ru-RU"/>
        </a:p>
      </dgm:t>
    </dgm:pt>
    <dgm:pt modelId="{8BA00BA6-78E0-4B1E-9FD3-5CD4A3B7E444}" type="parTrans" cxnId="{C3503657-AD1F-49F7-A315-9178EDF93453}">
      <dgm:prSet/>
      <dgm:spPr/>
      <dgm:t>
        <a:bodyPr/>
        <a:lstStyle/>
        <a:p>
          <a:endParaRPr lang="ru-RU"/>
        </a:p>
      </dgm:t>
    </dgm:pt>
    <dgm:pt modelId="{1A5D5B54-C07C-4B6C-AAC5-7F4D2353D0BE}">
      <dgm:prSet phldrT="[Текст]" custT="1"/>
      <dgm:spPr/>
      <dgm:t>
        <a:bodyPr/>
        <a:lstStyle/>
        <a:p>
          <a:r>
            <a:rPr lang="ru-RU" sz="1800" dirty="0" smtClean="0"/>
            <a:t>Контрольные умения</a:t>
          </a:r>
          <a:endParaRPr lang="ru-RU" sz="1800" dirty="0"/>
        </a:p>
      </dgm:t>
    </dgm:pt>
    <dgm:pt modelId="{8DD056BF-0AC4-4A25-AC8E-D78C5065EBC4}" type="parTrans" cxnId="{519A957B-10F8-4F52-9BCB-13F179614A22}">
      <dgm:prSet/>
      <dgm:spPr/>
      <dgm:t>
        <a:bodyPr/>
        <a:lstStyle/>
        <a:p>
          <a:endParaRPr lang="ru-RU"/>
        </a:p>
      </dgm:t>
    </dgm:pt>
    <dgm:pt modelId="{FDAA5335-E28D-4460-A04A-0538BB5E6CBE}" type="sibTrans" cxnId="{519A957B-10F8-4F52-9BCB-13F179614A22}">
      <dgm:prSet/>
      <dgm:spPr/>
      <dgm:t>
        <a:bodyPr/>
        <a:lstStyle/>
        <a:p>
          <a:endParaRPr lang="ru-RU"/>
        </a:p>
      </dgm:t>
    </dgm:pt>
    <dgm:pt modelId="{2F017313-EE5B-4DBF-9C15-C5B6EBED7784}">
      <dgm:prSet phldrT="[Текст]" custT="1"/>
      <dgm:spPr/>
      <dgm:t>
        <a:bodyPr/>
        <a:lstStyle/>
        <a:p>
          <a:r>
            <a:rPr lang="ru-RU" sz="1800" dirty="0" smtClean="0"/>
            <a:t>Коммуникативные умения</a:t>
          </a:r>
          <a:endParaRPr lang="ru-RU" sz="1800" dirty="0"/>
        </a:p>
      </dgm:t>
    </dgm:pt>
    <dgm:pt modelId="{059D9D5E-7207-42D7-8B8B-86BED182EECB}" type="parTrans" cxnId="{FC6BA7CF-1DC7-4B56-9DEC-0356682D5580}">
      <dgm:prSet/>
      <dgm:spPr/>
      <dgm:t>
        <a:bodyPr/>
        <a:lstStyle/>
        <a:p>
          <a:endParaRPr lang="ru-RU"/>
        </a:p>
      </dgm:t>
    </dgm:pt>
    <dgm:pt modelId="{FE5672EB-BEF7-46BD-9675-AB2CE1D65EE2}" type="sibTrans" cxnId="{FC6BA7CF-1DC7-4B56-9DEC-0356682D5580}">
      <dgm:prSet/>
      <dgm:spPr/>
      <dgm:t>
        <a:bodyPr/>
        <a:lstStyle/>
        <a:p>
          <a:endParaRPr lang="ru-RU"/>
        </a:p>
      </dgm:t>
    </dgm:pt>
    <dgm:pt modelId="{65BB0981-CF29-42E2-ABA5-415181E3E9A3}" type="pres">
      <dgm:prSet presAssocID="{FDA3717E-5834-4D4E-A1B8-1132DD4BD3B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87B6A5-19DB-4674-8ACD-E7D6387FD61D}" type="pres">
      <dgm:prSet presAssocID="{F6CDA6ED-6028-44B1-A88D-2CC6A39CFE05}" presName="root1" presStyleCnt="0"/>
      <dgm:spPr/>
    </dgm:pt>
    <dgm:pt modelId="{048BCD39-81FE-4796-8AF3-ADEF320D4966}" type="pres">
      <dgm:prSet presAssocID="{F6CDA6ED-6028-44B1-A88D-2CC6A39CFE05}" presName="LevelOneTextNode" presStyleLbl="node0" presStyleIdx="0" presStyleCnt="1" custLinFactNeighborX="2790" custLinFactNeighborY="15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1E71D8-11A5-4222-BA90-FF9E8FDC9A8C}" type="pres">
      <dgm:prSet presAssocID="{F6CDA6ED-6028-44B1-A88D-2CC6A39CFE05}" presName="level2hierChild" presStyleCnt="0"/>
      <dgm:spPr/>
    </dgm:pt>
    <dgm:pt modelId="{02021BD6-11BA-4239-9BEA-4CD6FB96F02E}" type="pres">
      <dgm:prSet presAssocID="{8BA00BA6-78E0-4B1E-9FD3-5CD4A3B7E444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1850A5BD-CE2D-41F1-88A6-8240DE48004A}" type="pres">
      <dgm:prSet presAssocID="{8BA00BA6-78E0-4B1E-9FD3-5CD4A3B7E444}" presName="connTx" presStyleLbl="parChTrans1D2" presStyleIdx="0" presStyleCnt="2"/>
      <dgm:spPr/>
      <dgm:t>
        <a:bodyPr/>
        <a:lstStyle/>
        <a:p>
          <a:endParaRPr lang="ru-RU"/>
        </a:p>
      </dgm:t>
    </dgm:pt>
    <dgm:pt modelId="{866023FB-0F15-4B51-BDA9-0496ED37E72C}" type="pres">
      <dgm:prSet presAssocID="{010C7B9A-C674-43DF-8ED6-26C7BA0C5668}" presName="root2" presStyleCnt="0"/>
      <dgm:spPr/>
    </dgm:pt>
    <dgm:pt modelId="{D65C5E17-6087-43AE-9886-DCA61193CC25}" type="pres">
      <dgm:prSet presAssocID="{010C7B9A-C674-43DF-8ED6-26C7BA0C5668}" presName="LevelTwoTextNode" presStyleLbl="node2" presStyleIdx="0" presStyleCnt="2" custLinFactNeighborX="238" custLinFactNeighborY="127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88E9101-087E-4C57-9B17-EE24D1F652D6}" type="pres">
      <dgm:prSet presAssocID="{010C7B9A-C674-43DF-8ED6-26C7BA0C5668}" presName="level3hierChild" presStyleCnt="0"/>
      <dgm:spPr/>
    </dgm:pt>
    <dgm:pt modelId="{AC123E73-B149-4FAD-9752-2A300175E4FB}" type="pres">
      <dgm:prSet presAssocID="{864E3994-FB79-45C1-AA0E-9A6EAC96A1C9}" presName="conn2-1" presStyleLbl="parChTrans1D3" presStyleIdx="0" presStyleCnt="5"/>
      <dgm:spPr/>
      <dgm:t>
        <a:bodyPr/>
        <a:lstStyle/>
        <a:p>
          <a:endParaRPr lang="ru-RU"/>
        </a:p>
      </dgm:t>
    </dgm:pt>
    <dgm:pt modelId="{F27094DB-AB5F-4FFD-80A6-6357AA748874}" type="pres">
      <dgm:prSet presAssocID="{864E3994-FB79-45C1-AA0E-9A6EAC96A1C9}" presName="connTx" presStyleLbl="parChTrans1D3" presStyleIdx="0" presStyleCnt="5"/>
      <dgm:spPr/>
      <dgm:t>
        <a:bodyPr/>
        <a:lstStyle/>
        <a:p>
          <a:endParaRPr lang="ru-RU"/>
        </a:p>
      </dgm:t>
    </dgm:pt>
    <dgm:pt modelId="{C3EEBF51-44F2-42F4-B9DC-444C9D5FC4B7}" type="pres">
      <dgm:prSet presAssocID="{103DBB12-CAC2-47D1-937A-490AECE7BC03}" presName="root2" presStyleCnt="0"/>
      <dgm:spPr/>
    </dgm:pt>
    <dgm:pt modelId="{2339C1D3-A254-46BF-BDFD-69CB823CB1DA}" type="pres">
      <dgm:prSet presAssocID="{103DBB12-CAC2-47D1-937A-490AECE7BC03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431E4ED-9151-44B7-9656-B4D66B4C611D}" type="pres">
      <dgm:prSet presAssocID="{103DBB12-CAC2-47D1-937A-490AECE7BC03}" presName="level3hierChild" presStyleCnt="0"/>
      <dgm:spPr/>
    </dgm:pt>
    <dgm:pt modelId="{F4F0814D-B88F-4F51-9EB3-35899E002D77}" type="pres">
      <dgm:prSet presAssocID="{A4EDDEFE-4894-4141-BB16-D9F0ED2DCF61}" presName="conn2-1" presStyleLbl="parChTrans1D3" presStyleIdx="1" presStyleCnt="5"/>
      <dgm:spPr/>
      <dgm:t>
        <a:bodyPr/>
        <a:lstStyle/>
        <a:p>
          <a:endParaRPr lang="ru-RU"/>
        </a:p>
      </dgm:t>
    </dgm:pt>
    <dgm:pt modelId="{329EB8B0-528F-4161-B781-F004637BDDA4}" type="pres">
      <dgm:prSet presAssocID="{A4EDDEFE-4894-4141-BB16-D9F0ED2DCF61}" presName="connTx" presStyleLbl="parChTrans1D3" presStyleIdx="1" presStyleCnt="5"/>
      <dgm:spPr/>
      <dgm:t>
        <a:bodyPr/>
        <a:lstStyle/>
        <a:p>
          <a:endParaRPr lang="ru-RU"/>
        </a:p>
      </dgm:t>
    </dgm:pt>
    <dgm:pt modelId="{0DF6A50B-93D3-446A-B6D7-E18F5816E12A}" type="pres">
      <dgm:prSet presAssocID="{9F481D08-7E3E-41B2-9248-C94A907E8036}" presName="root2" presStyleCnt="0"/>
      <dgm:spPr/>
    </dgm:pt>
    <dgm:pt modelId="{F879AF5F-730E-4831-AEA2-24649F303B45}" type="pres">
      <dgm:prSet presAssocID="{9F481D08-7E3E-41B2-9248-C94A907E8036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D19572-CD2B-4B61-B79E-2EC6F4CB54F6}" type="pres">
      <dgm:prSet presAssocID="{9F481D08-7E3E-41B2-9248-C94A907E8036}" presName="level3hierChild" presStyleCnt="0"/>
      <dgm:spPr/>
    </dgm:pt>
    <dgm:pt modelId="{F87EE236-8411-417F-B3B7-091A83344953}" type="pres">
      <dgm:prSet presAssocID="{8DD056BF-0AC4-4A25-AC8E-D78C5065EBC4}" presName="conn2-1" presStyleLbl="parChTrans1D3" presStyleIdx="2" presStyleCnt="5"/>
      <dgm:spPr/>
      <dgm:t>
        <a:bodyPr/>
        <a:lstStyle/>
        <a:p>
          <a:endParaRPr lang="ru-RU"/>
        </a:p>
      </dgm:t>
    </dgm:pt>
    <dgm:pt modelId="{CAD643AB-4101-461A-B8C0-B489CA41D309}" type="pres">
      <dgm:prSet presAssocID="{8DD056BF-0AC4-4A25-AC8E-D78C5065EBC4}" presName="connTx" presStyleLbl="parChTrans1D3" presStyleIdx="2" presStyleCnt="5"/>
      <dgm:spPr/>
      <dgm:t>
        <a:bodyPr/>
        <a:lstStyle/>
        <a:p>
          <a:endParaRPr lang="ru-RU"/>
        </a:p>
      </dgm:t>
    </dgm:pt>
    <dgm:pt modelId="{CF44438B-82EE-4EF9-96DE-7D1FC2FF65C1}" type="pres">
      <dgm:prSet presAssocID="{1A5D5B54-C07C-4B6C-AAC5-7F4D2353D0BE}" presName="root2" presStyleCnt="0"/>
      <dgm:spPr/>
    </dgm:pt>
    <dgm:pt modelId="{B64737B4-9573-4158-9DEA-B667AD3DEC6F}" type="pres">
      <dgm:prSet presAssocID="{1A5D5B54-C07C-4B6C-AAC5-7F4D2353D0BE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4BB27D9-4D0C-4C41-AADD-24702B25011E}" type="pres">
      <dgm:prSet presAssocID="{1A5D5B54-C07C-4B6C-AAC5-7F4D2353D0BE}" presName="level3hierChild" presStyleCnt="0"/>
      <dgm:spPr/>
    </dgm:pt>
    <dgm:pt modelId="{3C8A355F-AFBF-43CD-AAC4-5F8668BB6852}" type="pres">
      <dgm:prSet presAssocID="{059D9D5E-7207-42D7-8B8B-86BED182EECB}" presName="conn2-1" presStyleLbl="parChTrans1D3" presStyleIdx="3" presStyleCnt="5"/>
      <dgm:spPr/>
      <dgm:t>
        <a:bodyPr/>
        <a:lstStyle/>
        <a:p>
          <a:endParaRPr lang="ru-RU"/>
        </a:p>
      </dgm:t>
    </dgm:pt>
    <dgm:pt modelId="{2AB080EA-3226-4B8B-A87B-AF60B40768F9}" type="pres">
      <dgm:prSet presAssocID="{059D9D5E-7207-42D7-8B8B-86BED182EECB}" presName="connTx" presStyleLbl="parChTrans1D3" presStyleIdx="3" presStyleCnt="5"/>
      <dgm:spPr/>
      <dgm:t>
        <a:bodyPr/>
        <a:lstStyle/>
        <a:p>
          <a:endParaRPr lang="ru-RU"/>
        </a:p>
      </dgm:t>
    </dgm:pt>
    <dgm:pt modelId="{4278E9B8-3D49-4DC6-809A-1FBE2FF6C98B}" type="pres">
      <dgm:prSet presAssocID="{2F017313-EE5B-4DBF-9C15-C5B6EBED7784}" presName="root2" presStyleCnt="0"/>
      <dgm:spPr/>
    </dgm:pt>
    <dgm:pt modelId="{DDA4399A-A8F0-40BF-92F3-C571AB340C6E}" type="pres">
      <dgm:prSet presAssocID="{2F017313-EE5B-4DBF-9C15-C5B6EBED7784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72309C3-C310-4E99-9BE3-8A3F6D3AF37B}" type="pres">
      <dgm:prSet presAssocID="{2F017313-EE5B-4DBF-9C15-C5B6EBED7784}" presName="level3hierChild" presStyleCnt="0"/>
      <dgm:spPr/>
    </dgm:pt>
    <dgm:pt modelId="{55DA7B47-B7FB-4812-978E-87CFA63DB964}" type="pres">
      <dgm:prSet presAssocID="{E022429E-47E9-4444-8D58-6DF4998CA4F5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1301C1E3-2EC5-45B0-AF19-47016E1EBF02}" type="pres">
      <dgm:prSet presAssocID="{E022429E-47E9-4444-8D58-6DF4998CA4F5}" presName="connTx" presStyleLbl="parChTrans1D2" presStyleIdx="1" presStyleCnt="2"/>
      <dgm:spPr/>
      <dgm:t>
        <a:bodyPr/>
        <a:lstStyle/>
        <a:p>
          <a:endParaRPr lang="ru-RU"/>
        </a:p>
      </dgm:t>
    </dgm:pt>
    <dgm:pt modelId="{79BDFF66-FE35-44DF-A3AA-81FB04817576}" type="pres">
      <dgm:prSet presAssocID="{5B50D97B-E5BE-4404-BD27-A9634253B0D0}" presName="root2" presStyleCnt="0"/>
      <dgm:spPr/>
    </dgm:pt>
    <dgm:pt modelId="{916EE5EB-2F7B-4ECB-8D28-1CCF3E88CCB9}" type="pres">
      <dgm:prSet presAssocID="{5B50D97B-E5BE-4404-BD27-A9634253B0D0}" presName="LevelTwoTextNode" presStyleLbl="node2" presStyleIdx="1" presStyleCnt="2" custLinFactNeighborX="5060" custLinFactNeighborY="435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2D43CEB-36FF-4A09-8FE2-57E570791788}" type="pres">
      <dgm:prSet presAssocID="{5B50D97B-E5BE-4404-BD27-A9634253B0D0}" presName="level3hierChild" presStyleCnt="0"/>
      <dgm:spPr/>
    </dgm:pt>
    <dgm:pt modelId="{6B7E2DFF-06BA-4D31-9E68-75792415CB62}" type="pres">
      <dgm:prSet presAssocID="{7D512ECB-BA25-4689-AAFE-71852006CE0D}" presName="conn2-1" presStyleLbl="parChTrans1D3" presStyleIdx="4" presStyleCnt="5"/>
      <dgm:spPr/>
      <dgm:t>
        <a:bodyPr/>
        <a:lstStyle/>
        <a:p>
          <a:endParaRPr lang="ru-RU"/>
        </a:p>
      </dgm:t>
    </dgm:pt>
    <dgm:pt modelId="{7507FCE4-D1EB-43A3-811D-3EB950B07CDE}" type="pres">
      <dgm:prSet presAssocID="{7D512ECB-BA25-4689-AAFE-71852006CE0D}" presName="connTx" presStyleLbl="parChTrans1D3" presStyleIdx="4" presStyleCnt="5"/>
      <dgm:spPr/>
      <dgm:t>
        <a:bodyPr/>
        <a:lstStyle/>
        <a:p>
          <a:endParaRPr lang="ru-RU"/>
        </a:p>
      </dgm:t>
    </dgm:pt>
    <dgm:pt modelId="{FC53D1C6-2CF2-4E32-9816-8B6A8D6A4294}" type="pres">
      <dgm:prSet presAssocID="{30522F14-5313-496D-92D3-8A05B1F9B6D6}" presName="root2" presStyleCnt="0"/>
      <dgm:spPr/>
    </dgm:pt>
    <dgm:pt modelId="{180E5C0E-59BB-4AAD-BEDA-C6ECDC5FFE07}" type="pres">
      <dgm:prSet presAssocID="{30522F14-5313-496D-92D3-8A05B1F9B6D6}" presName="LevelTwoTextNode" presStyleLbl="node3" presStyleIdx="4" presStyleCnt="5" custLinFactNeighborX="14543" custLinFactNeighborY="49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F9D5096-528C-4713-B5DE-5A727C39F010}" type="pres">
      <dgm:prSet presAssocID="{30522F14-5313-496D-92D3-8A05B1F9B6D6}" presName="level3hierChild" presStyleCnt="0"/>
      <dgm:spPr/>
    </dgm:pt>
  </dgm:ptLst>
  <dgm:cxnLst>
    <dgm:cxn modelId="{B8860159-3811-43B2-80E7-C01C23A285FC}" srcId="{5B50D97B-E5BE-4404-BD27-A9634253B0D0}" destId="{30522F14-5313-496D-92D3-8A05B1F9B6D6}" srcOrd="0" destOrd="0" parTransId="{7D512ECB-BA25-4689-AAFE-71852006CE0D}" sibTransId="{D759163B-A25D-4DC8-8BF2-B4EC2D976869}"/>
    <dgm:cxn modelId="{DEB0493F-260D-4B0B-B2C4-585BC7413971}" type="presOf" srcId="{8DD056BF-0AC4-4A25-AC8E-D78C5065EBC4}" destId="{F87EE236-8411-417F-B3B7-091A83344953}" srcOrd="0" destOrd="0" presId="urn:microsoft.com/office/officeart/2005/8/layout/hierarchy2"/>
    <dgm:cxn modelId="{C3503657-AD1F-49F7-A315-9178EDF93453}" srcId="{F6CDA6ED-6028-44B1-A88D-2CC6A39CFE05}" destId="{010C7B9A-C674-43DF-8ED6-26C7BA0C5668}" srcOrd="0" destOrd="0" parTransId="{8BA00BA6-78E0-4B1E-9FD3-5CD4A3B7E444}" sibTransId="{9D3ACF63-A87F-4846-B5B3-448D971EA2F2}"/>
    <dgm:cxn modelId="{C1E4CE71-30DE-4061-8B5C-2D0169BB4037}" type="presOf" srcId="{E022429E-47E9-4444-8D58-6DF4998CA4F5}" destId="{1301C1E3-2EC5-45B0-AF19-47016E1EBF02}" srcOrd="1" destOrd="0" presId="urn:microsoft.com/office/officeart/2005/8/layout/hierarchy2"/>
    <dgm:cxn modelId="{56ABB111-1416-4874-810B-74606B34891E}" type="presOf" srcId="{F6CDA6ED-6028-44B1-A88D-2CC6A39CFE05}" destId="{048BCD39-81FE-4796-8AF3-ADEF320D4966}" srcOrd="0" destOrd="0" presId="urn:microsoft.com/office/officeart/2005/8/layout/hierarchy2"/>
    <dgm:cxn modelId="{5737E2CB-8191-4D75-80EE-6E9EF639E598}" type="presOf" srcId="{010C7B9A-C674-43DF-8ED6-26C7BA0C5668}" destId="{D65C5E17-6087-43AE-9886-DCA61193CC25}" srcOrd="0" destOrd="0" presId="urn:microsoft.com/office/officeart/2005/8/layout/hierarchy2"/>
    <dgm:cxn modelId="{5074CE69-12A2-41B3-B09F-025899463613}" type="presOf" srcId="{8DD056BF-0AC4-4A25-AC8E-D78C5065EBC4}" destId="{CAD643AB-4101-461A-B8C0-B489CA41D309}" srcOrd="1" destOrd="0" presId="urn:microsoft.com/office/officeart/2005/8/layout/hierarchy2"/>
    <dgm:cxn modelId="{FC6BA7CF-1DC7-4B56-9DEC-0356682D5580}" srcId="{010C7B9A-C674-43DF-8ED6-26C7BA0C5668}" destId="{2F017313-EE5B-4DBF-9C15-C5B6EBED7784}" srcOrd="3" destOrd="0" parTransId="{059D9D5E-7207-42D7-8B8B-86BED182EECB}" sibTransId="{FE5672EB-BEF7-46BD-9675-AB2CE1D65EE2}"/>
    <dgm:cxn modelId="{4E73A9C3-110C-4FDA-9B77-1C51FDA83F0C}" type="presOf" srcId="{864E3994-FB79-45C1-AA0E-9A6EAC96A1C9}" destId="{F27094DB-AB5F-4FFD-80A6-6357AA748874}" srcOrd="1" destOrd="0" presId="urn:microsoft.com/office/officeart/2005/8/layout/hierarchy2"/>
    <dgm:cxn modelId="{CB858200-A0B9-400E-AE9D-A88B702C78F8}" type="presOf" srcId="{2F017313-EE5B-4DBF-9C15-C5B6EBED7784}" destId="{DDA4399A-A8F0-40BF-92F3-C571AB340C6E}" srcOrd="0" destOrd="0" presId="urn:microsoft.com/office/officeart/2005/8/layout/hierarchy2"/>
    <dgm:cxn modelId="{174031FC-A286-45A3-AE7C-A895682482A6}" type="presOf" srcId="{8BA00BA6-78E0-4B1E-9FD3-5CD4A3B7E444}" destId="{02021BD6-11BA-4239-9BEA-4CD6FB96F02E}" srcOrd="0" destOrd="0" presId="urn:microsoft.com/office/officeart/2005/8/layout/hierarchy2"/>
    <dgm:cxn modelId="{51AC7B6D-F4AF-40B9-B8A4-01EFA781E801}" type="presOf" srcId="{7D512ECB-BA25-4689-AAFE-71852006CE0D}" destId="{6B7E2DFF-06BA-4D31-9E68-75792415CB62}" srcOrd="0" destOrd="0" presId="urn:microsoft.com/office/officeart/2005/8/layout/hierarchy2"/>
    <dgm:cxn modelId="{7DD6CE69-006A-4766-BCE0-400976EFC85A}" type="presOf" srcId="{A4EDDEFE-4894-4141-BB16-D9F0ED2DCF61}" destId="{329EB8B0-528F-4161-B781-F004637BDDA4}" srcOrd="1" destOrd="0" presId="urn:microsoft.com/office/officeart/2005/8/layout/hierarchy2"/>
    <dgm:cxn modelId="{BC194621-D2B3-4D61-A71D-2BC26C38CEDA}" type="presOf" srcId="{8BA00BA6-78E0-4B1E-9FD3-5CD4A3B7E444}" destId="{1850A5BD-CE2D-41F1-88A6-8240DE48004A}" srcOrd="1" destOrd="0" presId="urn:microsoft.com/office/officeart/2005/8/layout/hierarchy2"/>
    <dgm:cxn modelId="{185F6FB5-ED29-42F2-ADBE-F8C01D3786DE}" type="presOf" srcId="{5B50D97B-E5BE-4404-BD27-A9634253B0D0}" destId="{916EE5EB-2F7B-4ECB-8D28-1CCF3E88CCB9}" srcOrd="0" destOrd="0" presId="urn:microsoft.com/office/officeart/2005/8/layout/hierarchy2"/>
    <dgm:cxn modelId="{1735FF01-7180-4F37-82C2-210646B2890F}" type="presOf" srcId="{1A5D5B54-C07C-4B6C-AAC5-7F4D2353D0BE}" destId="{B64737B4-9573-4158-9DEA-B667AD3DEC6F}" srcOrd="0" destOrd="0" presId="urn:microsoft.com/office/officeart/2005/8/layout/hierarchy2"/>
    <dgm:cxn modelId="{EB557531-36B7-4EEE-9B35-BF52802251D6}" type="presOf" srcId="{7D512ECB-BA25-4689-AAFE-71852006CE0D}" destId="{7507FCE4-D1EB-43A3-811D-3EB950B07CDE}" srcOrd="1" destOrd="0" presId="urn:microsoft.com/office/officeart/2005/8/layout/hierarchy2"/>
    <dgm:cxn modelId="{32C8B544-5578-4927-A450-D60F25884780}" type="presOf" srcId="{A4EDDEFE-4894-4141-BB16-D9F0ED2DCF61}" destId="{F4F0814D-B88F-4F51-9EB3-35899E002D77}" srcOrd="0" destOrd="0" presId="urn:microsoft.com/office/officeart/2005/8/layout/hierarchy2"/>
    <dgm:cxn modelId="{4DF0AE60-DD61-487D-99CA-3E3333C910A2}" srcId="{010C7B9A-C674-43DF-8ED6-26C7BA0C5668}" destId="{9F481D08-7E3E-41B2-9248-C94A907E8036}" srcOrd="1" destOrd="0" parTransId="{A4EDDEFE-4894-4141-BB16-D9F0ED2DCF61}" sibTransId="{3C1D5100-40E2-4DE2-9AC9-21442E05EDA8}"/>
    <dgm:cxn modelId="{86569366-18A6-4828-B8D9-514A10FC6BE7}" type="presOf" srcId="{059D9D5E-7207-42D7-8B8B-86BED182EECB}" destId="{3C8A355F-AFBF-43CD-AAC4-5F8668BB6852}" srcOrd="0" destOrd="0" presId="urn:microsoft.com/office/officeart/2005/8/layout/hierarchy2"/>
    <dgm:cxn modelId="{6F67538A-B354-4145-B530-0970AAD6D03B}" srcId="{F6CDA6ED-6028-44B1-A88D-2CC6A39CFE05}" destId="{5B50D97B-E5BE-4404-BD27-A9634253B0D0}" srcOrd="1" destOrd="0" parTransId="{E022429E-47E9-4444-8D58-6DF4998CA4F5}" sibTransId="{AC3E492B-5DF2-4998-B27E-2B40A38682A1}"/>
    <dgm:cxn modelId="{51C09170-A253-4C77-B593-216230119D20}" type="presOf" srcId="{30522F14-5313-496D-92D3-8A05B1F9B6D6}" destId="{180E5C0E-59BB-4AAD-BEDA-C6ECDC5FFE07}" srcOrd="0" destOrd="0" presId="urn:microsoft.com/office/officeart/2005/8/layout/hierarchy2"/>
    <dgm:cxn modelId="{77E56336-5716-44C6-B09B-575D2E216518}" type="presOf" srcId="{059D9D5E-7207-42D7-8B8B-86BED182EECB}" destId="{2AB080EA-3226-4B8B-A87B-AF60B40768F9}" srcOrd="1" destOrd="0" presId="urn:microsoft.com/office/officeart/2005/8/layout/hierarchy2"/>
    <dgm:cxn modelId="{9FCE877C-3400-48DB-9099-F873428D1C33}" type="presOf" srcId="{864E3994-FB79-45C1-AA0E-9A6EAC96A1C9}" destId="{AC123E73-B149-4FAD-9752-2A300175E4FB}" srcOrd="0" destOrd="0" presId="urn:microsoft.com/office/officeart/2005/8/layout/hierarchy2"/>
    <dgm:cxn modelId="{5D5CBFBC-BA64-44AB-B17E-AEE4153B4DF4}" type="presOf" srcId="{E022429E-47E9-4444-8D58-6DF4998CA4F5}" destId="{55DA7B47-B7FB-4812-978E-87CFA63DB964}" srcOrd="0" destOrd="0" presId="urn:microsoft.com/office/officeart/2005/8/layout/hierarchy2"/>
    <dgm:cxn modelId="{EC6A8E96-358B-4A09-8303-ED148C987418}" srcId="{010C7B9A-C674-43DF-8ED6-26C7BA0C5668}" destId="{103DBB12-CAC2-47D1-937A-490AECE7BC03}" srcOrd="0" destOrd="0" parTransId="{864E3994-FB79-45C1-AA0E-9A6EAC96A1C9}" sibTransId="{25ECF5AC-0829-49EC-9F31-85403EEBC616}"/>
    <dgm:cxn modelId="{519A957B-10F8-4F52-9BCB-13F179614A22}" srcId="{010C7B9A-C674-43DF-8ED6-26C7BA0C5668}" destId="{1A5D5B54-C07C-4B6C-AAC5-7F4D2353D0BE}" srcOrd="2" destOrd="0" parTransId="{8DD056BF-0AC4-4A25-AC8E-D78C5065EBC4}" sibTransId="{FDAA5335-E28D-4460-A04A-0538BB5E6CBE}"/>
    <dgm:cxn modelId="{88E0AA1D-542F-4612-932C-31AD615F6A97}" srcId="{FDA3717E-5834-4D4E-A1B8-1132DD4BD3B8}" destId="{F6CDA6ED-6028-44B1-A88D-2CC6A39CFE05}" srcOrd="0" destOrd="0" parTransId="{08C6B6E0-EF94-47D3-AB90-AF544CA6F31B}" sibTransId="{3ED18FBC-6974-4171-A7F0-4C80583AF89D}"/>
    <dgm:cxn modelId="{BE82152A-B524-4FD4-8B22-DFF97D81212F}" type="presOf" srcId="{103DBB12-CAC2-47D1-937A-490AECE7BC03}" destId="{2339C1D3-A254-46BF-BDFD-69CB823CB1DA}" srcOrd="0" destOrd="0" presId="urn:microsoft.com/office/officeart/2005/8/layout/hierarchy2"/>
    <dgm:cxn modelId="{8B0BB380-6E20-4C1D-AC08-86C54E079324}" type="presOf" srcId="{FDA3717E-5834-4D4E-A1B8-1132DD4BD3B8}" destId="{65BB0981-CF29-42E2-ABA5-415181E3E9A3}" srcOrd="0" destOrd="0" presId="urn:microsoft.com/office/officeart/2005/8/layout/hierarchy2"/>
    <dgm:cxn modelId="{3021A242-8586-425A-917B-5E1207625147}" type="presOf" srcId="{9F481D08-7E3E-41B2-9248-C94A907E8036}" destId="{F879AF5F-730E-4831-AEA2-24649F303B45}" srcOrd="0" destOrd="0" presId="urn:microsoft.com/office/officeart/2005/8/layout/hierarchy2"/>
    <dgm:cxn modelId="{319B1790-9B3E-4275-8B51-812A96C0D419}" type="presParOf" srcId="{65BB0981-CF29-42E2-ABA5-415181E3E9A3}" destId="{0887B6A5-19DB-4674-8ACD-E7D6387FD61D}" srcOrd="0" destOrd="0" presId="urn:microsoft.com/office/officeart/2005/8/layout/hierarchy2"/>
    <dgm:cxn modelId="{BC30350E-B283-424E-B80F-4C8A92AEAB2E}" type="presParOf" srcId="{0887B6A5-19DB-4674-8ACD-E7D6387FD61D}" destId="{048BCD39-81FE-4796-8AF3-ADEF320D4966}" srcOrd="0" destOrd="0" presId="urn:microsoft.com/office/officeart/2005/8/layout/hierarchy2"/>
    <dgm:cxn modelId="{67F3AA57-692F-435C-AAC4-757EDFCEE304}" type="presParOf" srcId="{0887B6A5-19DB-4674-8ACD-E7D6387FD61D}" destId="{A01E71D8-11A5-4222-BA90-FF9E8FDC9A8C}" srcOrd="1" destOrd="0" presId="urn:microsoft.com/office/officeart/2005/8/layout/hierarchy2"/>
    <dgm:cxn modelId="{0DCC15E2-3C9B-468B-8348-018D4DFCE3D2}" type="presParOf" srcId="{A01E71D8-11A5-4222-BA90-FF9E8FDC9A8C}" destId="{02021BD6-11BA-4239-9BEA-4CD6FB96F02E}" srcOrd="0" destOrd="0" presId="urn:microsoft.com/office/officeart/2005/8/layout/hierarchy2"/>
    <dgm:cxn modelId="{F2B79CD8-FBDE-4679-BC20-425B73D71638}" type="presParOf" srcId="{02021BD6-11BA-4239-9BEA-4CD6FB96F02E}" destId="{1850A5BD-CE2D-41F1-88A6-8240DE48004A}" srcOrd="0" destOrd="0" presId="urn:microsoft.com/office/officeart/2005/8/layout/hierarchy2"/>
    <dgm:cxn modelId="{98EB0C9E-6872-47B4-906B-0A1830679BD1}" type="presParOf" srcId="{A01E71D8-11A5-4222-BA90-FF9E8FDC9A8C}" destId="{866023FB-0F15-4B51-BDA9-0496ED37E72C}" srcOrd="1" destOrd="0" presId="urn:microsoft.com/office/officeart/2005/8/layout/hierarchy2"/>
    <dgm:cxn modelId="{84B46538-9C51-4C4E-A46B-263DE3D23E82}" type="presParOf" srcId="{866023FB-0F15-4B51-BDA9-0496ED37E72C}" destId="{D65C5E17-6087-43AE-9886-DCA61193CC25}" srcOrd="0" destOrd="0" presId="urn:microsoft.com/office/officeart/2005/8/layout/hierarchy2"/>
    <dgm:cxn modelId="{3B5CDBAD-E899-483A-A9C7-D111E68983B2}" type="presParOf" srcId="{866023FB-0F15-4B51-BDA9-0496ED37E72C}" destId="{B88E9101-087E-4C57-9B17-EE24D1F652D6}" srcOrd="1" destOrd="0" presId="urn:microsoft.com/office/officeart/2005/8/layout/hierarchy2"/>
    <dgm:cxn modelId="{0406187B-2BCD-4779-9ED2-1891E416A03E}" type="presParOf" srcId="{B88E9101-087E-4C57-9B17-EE24D1F652D6}" destId="{AC123E73-B149-4FAD-9752-2A300175E4FB}" srcOrd="0" destOrd="0" presId="urn:microsoft.com/office/officeart/2005/8/layout/hierarchy2"/>
    <dgm:cxn modelId="{A4545B39-8FE8-4A07-AA49-667EAD5FBC0A}" type="presParOf" srcId="{AC123E73-B149-4FAD-9752-2A300175E4FB}" destId="{F27094DB-AB5F-4FFD-80A6-6357AA748874}" srcOrd="0" destOrd="0" presId="urn:microsoft.com/office/officeart/2005/8/layout/hierarchy2"/>
    <dgm:cxn modelId="{BBA8AA00-544A-4C47-A485-AB7A89784EE3}" type="presParOf" srcId="{B88E9101-087E-4C57-9B17-EE24D1F652D6}" destId="{C3EEBF51-44F2-42F4-B9DC-444C9D5FC4B7}" srcOrd="1" destOrd="0" presId="urn:microsoft.com/office/officeart/2005/8/layout/hierarchy2"/>
    <dgm:cxn modelId="{4C16D343-0514-459F-B6D3-17EC20AC4381}" type="presParOf" srcId="{C3EEBF51-44F2-42F4-B9DC-444C9D5FC4B7}" destId="{2339C1D3-A254-46BF-BDFD-69CB823CB1DA}" srcOrd="0" destOrd="0" presId="urn:microsoft.com/office/officeart/2005/8/layout/hierarchy2"/>
    <dgm:cxn modelId="{B0A54C65-6A45-42C1-A2E0-D788604A187C}" type="presParOf" srcId="{C3EEBF51-44F2-42F4-B9DC-444C9D5FC4B7}" destId="{A431E4ED-9151-44B7-9656-B4D66B4C611D}" srcOrd="1" destOrd="0" presId="urn:microsoft.com/office/officeart/2005/8/layout/hierarchy2"/>
    <dgm:cxn modelId="{93AF818B-8404-4169-967C-B898403CDDDC}" type="presParOf" srcId="{B88E9101-087E-4C57-9B17-EE24D1F652D6}" destId="{F4F0814D-B88F-4F51-9EB3-35899E002D77}" srcOrd="2" destOrd="0" presId="urn:microsoft.com/office/officeart/2005/8/layout/hierarchy2"/>
    <dgm:cxn modelId="{E5FF597F-B2D0-4B6D-B12C-9E111030D7D6}" type="presParOf" srcId="{F4F0814D-B88F-4F51-9EB3-35899E002D77}" destId="{329EB8B0-528F-4161-B781-F004637BDDA4}" srcOrd="0" destOrd="0" presId="urn:microsoft.com/office/officeart/2005/8/layout/hierarchy2"/>
    <dgm:cxn modelId="{C11E6386-ABE0-46A7-A803-31FF2514C547}" type="presParOf" srcId="{B88E9101-087E-4C57-9B17-EE24D1F652D6}" destId="{0DF6A50B-93D3-446A-B6D7-E18F5816E12A}" srcOrd="3" destOrd="0" presId="urn:microsoft.com/office/officeart/2005/8/layout/hierarchy2"/>
    <dgm:cxn modelId="{1940EA51-31DE-4E44-BBD6-EE00B4C9F0F4}" type="presParOf" srcId="{0DF6A50B-93D3-446A-B6D7-E18F5816E12A}" destId="{F879AF5F-730E-4831-AEA2-24649F303B45}" srcOrd="0" destOrd="0" presId="urn:microsoft.com/office/officeart/2005/8/layout/hierarchy2"/>
    <dgm:cxn modelId="{78B3AFC9-77E2-41B1-9857-17F6ABD14D71}" type="presParOf" srcId="{0DF6A50B-93D3-446A-B6D7-E18F5816E12A}" destId="{D0D19572-CD2B-4B61-B79E-2EC6F4CB54F6}" srcOrd="1" destOrd="0" presId="urn:microsoft.com/office/officeart/2005/8/layout/hierarchy2"/>
    <dgm:cxn modelId="{87FB1534-FAC8-4FEC-AD3F-DF537558C323}" type="presParOf" srcId="{B88E9101-087E-4C57-9B17-EE24D1F652D6}" destId="{F87EE236-8411-417F-B3B7-091A83344953}" srcOrd="4" destOrd="0" presId="urn:microsoft.com/office/officeart/2005/8/layout/hierarchy2"/>
    <dgm:cxn modelId="{5C516017-F091-4BF5-89CF-B0A6DC8F738A}" type="presParOf" srcId="{F87EE236-8411-417F-B3B7-091A83344953}" destId="{CAD643AB-4101-461A-B8C0-B489CA41D309}" srcOrd="0" destOrd="0" presId="urn:microsoft.com/office/officeart/2005/8/layout/hierarchy2"/>
    <dgm:cxn modelId="{D974FD42-F52F-424F-B1B5-17208D4BE4BC}" type="presParOf" srcId="{B88E9101-087E-4C57-9B17-EE24D1F652D6}" destId="{CF44438B-82EE-4EF9-96DE-7D1FC2FF65C1}" srcOrd="5" destOrd="0" presId="urn:microsoft.com/office/officeart/2005/8/layout/hierarchy2"/>
    <dgm:cxn modelId="{BDD62596-AB3F-42B5-A60B-F782662DE101}" type="presParOf" srcId="{CF44438B-82EE-4EF9-96DE-7D1FC2FF65C1}" destId="{B64737B4-9573-4158-9DEA-B667AD3DEC6F}" srcOrd="0" destOrd="0" presId="urn:microsoft.com/office/officeart/2005/8/layout/hierarchy2"/>
    <dgm:cxn modelId="{30CB7A4B-37EA-4243-BAC7-9FCFBFDF9758}" type="presParOf" srcId="{CF44438B-82EE-4EF9-96DE-7D1FC2FF65C1}" destId="{A4BB27D9-4D0C-4C41-AADD-24702B25011E}" srcOrd="1" destOrd="0" presId="urn:microsoft.com/office/officeart/2005/8/layout/hierarchy2"/>
    <dgm:cxn modelId="{AC2E8CA5-A94C-48D7-8F9D-D9E41F157C28}" type="presParOf" srcId="{B88E9101-087E-4C57-9B17-EE24D1F652D6}" destId="{3C8A355F-AFBF-43CD-AAC4-5F8668BB6852}" srcOrd="6" destOrd="0" presId="urn:microsoft.com/office/officeart/2005/8/layout/hierarchy2"/>
    <dgm:cxn modelId="{CBABE76D-0F6A-4D2C-B4A4-2DA3351140E9}" type="presParOf" srcId="{3C8A355F-AFBF-43CD-AAC4-5F8668BB6852}" destId="{2AB080EA-3226-4B8B-A87B-AF60B40768F9}" srcOrd="0" destOrd="0" presId="urn:microsoft.com/office/officeart/2005/8/layout/hierarchy2"/>
    <dgm:cxn modelId="{8E47CC4D-FF36-4F4C-8ABF-C8C7F7EA47D0}" type="presParOf" srcId="{B88E9101-087E-4C57-9B17-EE24D1F652D6}" destId="{4278E9B8-3D49-4DC6-809A-1FBE2FF6C98B}" srcOrd="7" destOrd="0" presId="urn:microsoft.com/office/officeart/2005/8/layout/hierarchy2"/>
    <dgm:cxn modelId="{5299C2A9-D1F7-40FF-A03B-D812C266E342}" type="presParOf" srcId="{4278E9B8-3D49-4DC6-809A-1FBE2FF6C98B}" destId="{DDA4399A-A8F0-40BF-92F3-C571AB340C6E}" srcOrd="0" destOrd="0" presId="urn:microsoft.com/office/officeart/2005/8/layout/hierarchy2"/>
    <dgm:cxn modelId="{333879DA-2CDE-4BB8-B948-4D87F4839D28}" type="presParOf" srcId="{4278E9B8-3D49-4DC6-809A-1FBE2FF6C98B}" destId="{A72309C3-C310-4E99-9BE3-8A3F6D3AF37B}" srcOrd="1" destOrd="0" presId="urn:microsoft.com/office/officeart/2005/8/layout/hierarchy2"/>
    <dgm:cxn modelId="{FC6FDEFD-14FD-49F9-983B-0C1D964B5A39}" type="presParOf" srcId="{A01E71D8-11A5-4222-BA90-FF9E8FDC9A8C}" destId="{55DA7B47-B7FB-4812-978E-87CFA63DB964}" srcOrd="2" destOrd="0" presId="urn:microsoft.com/office/officeart/2005/8/layout/hierarchy2"/>
    <dgm:cxn modelId="{F7DB19AF-6261-4B48-AAAF-40C94C1B87AE}" type="presParOf" srcId="{55DA7B47-B7FB-4812-978E-87CFA63DB964}" destId="{1301C1E3-2EC5-45B0-AF19-47016E1EBF02}" srcOrd="0" destOrd="0" presId="urn:microsoft.com/office/officeart/2005/8/layout/hierarchy2"/>
    <dgm:cxn modelId="{4AB70E87-22E9-432F-B2F2-DEE6D306A92A}" type="presParOf" srcId="{A01E71D8-11A5-4222-BA90-FF9E8FDC9A8C}" destId="{79BDFF66-FE35-44DF-A3AA-81FB04817576}" srcOrd="3" destOrd="0" presId="urn:microsoft.com/office/officeart/2005/8/layout/hierarchy2"/>
    <dgm:cxn modelId="{6F8560E9-8217-4824-950E-C2271FD9C477}" type="presParOf" srcId="{79BDFF66-FE35-44DF-A3AA-81FB04817576}" destId="{916EE5EB-2F7B-4ECB-8D28-1CCF3E88CCB9}" srcOrd="0" destOrd="0" presId="urn:microsoft.com/office/officeart/2005/8/layout/hierarchy2"/>
    <dgm:cxn modelId="{BED436AF-0940-43C8-B63E-3F6E9198315F}" type="presParOf" srcId="{79BDFF66-FE35-44DF-A3AA-81FB04817576}" destId="{72D43CEB-36FF-4A09-8FE2-57E570791788}" srcOrd="1" destOrd="0" presId="urn:microsoft.com/office/officeart/2005/8/layout/hierarchy2"/>
    <dgm:cxn modelId="{21C65238-8ADB-45D0-9CB4-8EBEDF4151B5}" type="presParOf" srcId="{72D43CEB-36FF-4A09-8FE2-57E570791788}" destId="{6B7E2DFF-06BA-4D31-9E68-75792415CB62}" srcOrd="0" destOrd="0" presId="urn:microsoft.com/office/officeart/2005/8/layout/hierarchy2"/>
    <dgm:cxn modelId="{C904F8FC-9F2B-4B95-8F2C-DE619CB88997}" type="presParOf" srcId="{6B7E2DFF-06BA-4D31-9E68-75792415CB62}" destId="{7507FCE4-D1EB-43A3-811D-3EB950B07CDE}" srcOrd="0" destOrd="0" presId="urn:microsoft.com/office/officeart/2005/8/layout/hierarchy2"/>
    <dgm:cxn modelId="{2D57E75D-9E6E-432D-ACB0-DF3F4D124F10}" type="presParOf" srcId="{72D43CEB-36FF-4A09-8FE2-57E570791788}" destId="{FC53D1C6-2CF2-4E32-9816-8B6A8D6A4294}" srcOrd="1" destOrd="0" presId="urn:microsoft.com/office/officeart/2005/8/layout/hierarchy2"/>
    <dgm:cxn modelId="{4DE12E3F-F581-44C1-8F28-D6488E0C0926}" type="presParOf" srcId="{FC53D1C6-2CF2-4E32-9816-8B6A8D6A4294}" destId="{180E5C0E-59BB-4AAD-BEDA-C6ECDC5FFE07}" srcOrd="0" destOrd="0" presId="urn:microsoft.com/office/officeart/2005/8/layout/hierarchy2"/>
    <dgm:cxn modelId="{D5E4A8CD-F7D1-4DA3-93CD-A48583BA4259}" type="presParOf" srcId="{FC53D1C6-2CF2-4E32-9816-8B6A8D6A4294}" destId="{FF9D5096-528C-4713-B5DE-5A727C39F01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8BCD39-81FE-4796-8AF3-ADEF320D4966}">
      <dsp:nvSpPr>
        <dsp:cNvPr id="0" name=""/>
        <dsp:cNvSpPr/>
      </dsp:nvSpPr>
      <dsp:spPr>
        <a:xfrm>
          <a:off x="1296144" y="2376268"/>
          <a:ext cx="1493315" cy="7466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2"/>
              </a:solidFill>
            </a:rPr>
            <a:t>Стартовая готовность</a:t>
          </a:r>
          <a:endParaRPr lang="ru-RU" sz="2000" b="1" kern="1200" dirty="0">
            <a:solidFill>
              <a:schemeClr val="accent2"/>
            </a:solidFill>
          </a:endParaRPr>
        </a:p>
      </dsp:txBody>
      <dsp:txXfrm>
        <a:off x="1318013" y="2398137"/>
        <a:ext cx="1449577" cy="702919"/>
      </dsp:txXfrm>
    </dsp:sp>
    <dsp:sp modelId="{02021BD6-11BA-4239-9BEA-4CD6FB96F02E}">
      <dsp:nvSpPr>
        <dsp:cNvPr id="0" name=""/>
        <dsp:cNvSpPr/>
      </dsp:nvSpPr>
      <dsp:spPr>
        <a:xfrm rot="17968146">
          <a:off x="2500705" y="2238722"/>
          <a:ext cx="1136725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1136725" y="16046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040650" y="2226350"/>
        <a:ext cx="56836" cy="56836"/>
      </dsp:txXfrm>
    </dsp:sp>
    <dsp:sp modelId="{D65C5E17-6087-43AE-9886-DCA61193CC25}">
      <dsp:nvSpPr>
        <dsp:cNvPr id="0" name=""/>
        <dsp:cNvSpPr/>
      </dsp:nvSpPr>
      <dsp:spPr>
        <a:xfrm>
          <a:off x="3348677" y="1386610"/>
          <a:ext cx="1493315" cy="7466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Инструменталь</a:t>
          </a:r>
          <a:endParaRPr lang="ru-RU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ный</a:t>
          </a:r>
          <a:r>
            <a:rPr lang="ru-RU" sz="1600" kern="1200" dirty="0" smtClean="0"/>
            <a:t> компонент</a:t>
          </a:r>
          <a:endParaRPr lang="ru-RU" sz="1600" kern="1200" dirty="0"/>
        </a:p>
      </dsp:txBody>
      <dsp:txXfrm>
        <a:off x="3370546" y="1408479"/>
        <a:ext cx="1449577" cy="702919"/>
      </dsp:txXfrm>
    </dsp:sp>
    <dsp:sp modelId="{AC123E73-B149-4FAD-9752-2A300175E4FB}">
      <dsp:nvSpPr>
        <dsp:cNvPr id="0" name=""/>
        <dsp:cNvSpPr/>
      </dsp:nvSpPr>
      <dsp:spPr>
        <a:xfrm rot="17593830">
          <a:off x="4386184" y="1052223"/>
          <a:ext cx="1505389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1505389" y="16046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101244" y="1030634"/>
        <a:ext cx="75269" cy="75269"/>
      </dsp:txXfrm>
    </dsp:sp>
    <dsp:sp modelId="{2339C1D3-A254-46BF-BDFD-69CB823CB1DA}">
      <dsp:nvSpPr>
        <dsp:cNvPr id="0" name=""/>
        <dsp:cNvSpPr/>
      </dsp:nvSpPr>
      <dsp:spPr>
        <a:xfrm>
          <a:off x="5435765" y="3270"/>
          <a:ext cx="1493315" cy="7466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Наблюдатель</a:t>
          </a:r>
          <a:r>
            <a:rPr lang="en-US" sz="1800" kern="1200" dirty="0" smtClean="0"/>
            <a:t>-</a:t>
          </a:r>
          <a:r>
            <a:rPr lang="ru-RU" sz="1800" kern="1200" dirty="0" err="1" smtClean="0"/>
            <a:t>ность</a:t>
          </a:r>
          <a:endParaRPr lang="ru-RU" sz="1800" kern="1200" dirty="0"/>
        </a:p>
      </dsp:txBody>
      <dsp:txXfrm>
        <a:off x="5457634" y="25139"/>
        <a:ext cx="1449577" cy="702919"/>
      </dsp:txXfrm>
    </dsp:sp>
    <dsp:sp modelId="{F4F0814D-B88F-4F51-9EB3-35899E002D77}">
      <dsp:nvSpPr>
        <dsp:cNvPr id="0" name=""/>
        <dsp:cNvSpPr/>
      </dsp:nvSpPr>
      <dsp:spPr>
        <a:xfrm rot="19112084">
          <a:off x="4742691" y="1481551"/>
          <a:ext cx="792375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792375" y="16046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119069" y="1477788"/>
        <a:ext cx="39618" cy="39618"/>
      </dsp:txXfrm>
    </dsp:sp>
    <dsp:sp modelId="{F879AF5F-730E-4831-AEA2-24649F303B45}">
      <dsp:nvSpPr>
        <dsp:cNvPr id="0" name=""/>
        <dsp:cNvSpPr/>
      </dsp:nvSpPr>
      <dsp:spPr>
        <a:xfrm>
          <a:off x="5435765" y="861927"/>
          <a:ext cx="1493315" cy="7466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Мыслительные способности</a:t>
          </a:r>
          <a:endParaRPr lang="ru-RU" sz="1800" kern="1200" dirty="0"/>
        </a:p>
      </dsp:txBody>
      <dsp:txXfrm>
        <a:off x="5457634" y="883796"/>
        <a:ext cx="1449577" cy="702919"/>
      </dsp:txXfrm>
    </dsp:sp>
    <dsp:sp modelId="{F87EE236-8411-417F-B3B7-091A83344953}">
      <dsp:nvSpPr>
        <dsp:cNvPr id="0" name=""/>
        <dsp:cNvSpPr/>
      </dsp:nvSpPr>
      <dsp:spPr>
        <a:xfrm rot="1761358">
          <a:off x="4798253" y="1910879"/>
          <a:ext cx="681251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681251" y="16046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121847" y="1909894"/>
        <a:ext cx="34062" cy="34062"/>
      </dsp:txXfrm>
    </dsp:sp>
    <dsp:sp modelId="{B64737B4-9573-4158-9DEA-B667AD3DEC6F}">
      <dsp:nvSpPr>
        <dsp:cNvPr id="0" name=""/>
        <dsp:cNvSpPr/>
      </dsp:nvSpPr>
      <dsp:spPr>
        <a:xfrm>
          <a:off x="5435765" y="1720583"/>
          <a:ext cx="1493315" cy="7466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Контрольные умения</a:t>
          </a:r>
          <a:endParaRPr lang="ru-RU" sz="1800" kern="1200" dirty="0"/>
        </a:p>
      </dsp:txBody>
      <dsp:txXfrm>
        <a:off x="5457634" y="1742452"/>
        <a:ext cx="1449577" cy="702919"/>
      </dsp:txXfrm>
    </dsp:sp>
    <dsp:sp modelId="{3C8A355F-AFBF-43CD-AAC4-5F8668BB6852}">
      <dsp:nvSpPr>
        <dsp:cNvPr id="0" name=""/>
        <dsp:cNvSpPr/>
      </dsp:nvSpPr>
      <dsp:spPr>
        <a:xfrm rot="3811965">
          <a:off x="4472746" y="2340208"/>
          <a:ext cx="1332264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1332264" y="16046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105572" y="2322947"/>
        <a:ext cx="66613" cy="66613"/>
      </dsp:txXfrm>
    </dsp:sp>
    <dsp:sp modelId="{DDA4399A-A8F0-40BF-92F3-C571AB340C6E}">
      <dsp:nvSpPr>
        <dsp:cNvPr id="0" name=""/>
        <dsp:cNvSpPr/>
      </dsp:nvSpPr>
      <dsp:spPr>
        <a:xfrm>
          <a:off x="5435765" y="2579240"/>
          <a:ext cx="1493315" cy="7466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Коммуникативные умения</a:t>
          </a:r>
          <a:endParaRPr lang="ru-RU" sz="1800" kern="1200" dirty="0"/>
        </a:p>
      </dsp:txBody>
      <dsp:txXfrm>
        <a:off x="5457634" y="2601109"/>
        <a:ext cx="1449577" cy="702919"/>
      </dsp:txXfrm>
    </dsp:sp>
    <dsp:sp modelId="{55DA7B47-B7FB-4812-978E-87CFA63DB964}">
      <dsp:nvSpPr>
        <dsp:cNvPr id="0" name=""/>
        <dsp:cNvSpPr/>
      </dsp:nvSpPr>
      <dsp:spPr>
        <a:xfrm rot="3560545">
          <a:off x="2486111" y="3266000"/>
          <a:ext cx="1237922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1237922" y="16046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074124" y="3251098"/>
        <a:ext cx="61896" cy="61896"/>
      </dsp:txXfrm>
    </dsp:sp>
    <dsp:sp modelId="{916EE5EB-2F7B-4ECB-8D28-1CCF3E88CCB9}">
      <dsp:nvSpPr>
        <dsp:cNvPr id="0" name=""/>
        <dsp:cNvSpPr/>
      </dsp:nvSpPr>
      <dsp:spPr>
        <a:xfrm>
          <a:off x="3420684" y="3441167"/>
          <a:ext cx="1493315" cy="7466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FF0000"/>
              </a:solidFill>
            </a:rPr>
            <a:t>Личностный компонент</a:t>
          </a:r>
          <a:endParaRPr lang="ru-RU" sz="2000" kern="1200" dirty="0">
            <a:solidFill>
              <a:srgbClr val="FF0000"/>
            </a:solidFill>
          </a:endParaRPr>
        </a:p>
      </dsp:txBody>
      <dsp:txXfrm>
        <a:off x="3442553" y="3463036"/>
        <a:ext cx="1449577" cy="702919"/>
      </dsp:txXfrm>
    </dsp:sp>
    <dsp:sp modelId="{6B7E2DFF-06BA-4D31-9E68-75792415CB62}">
      <dsp:nvSpPr>
        <dsp:cNvPr id="0" name=""/>
        <dsp:cNvSpPr/>
      </dsp:nvSpPr>
      <dsp:spPr>
        <a:xfrm>
          <a:off x="4914000" y="3798449"/>
          <a:ext cx="738937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738937" y="16046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264995" y="3796022"/>
        <a:ext cx="36946" cy="36946"/>
      </dsp:txXfrm>
    </dsp:sp>
    <dsp:sp modelId="{180E5C0E-59BB-4AAD-BEDA-C6ECDC5FFE07}">
      <dsp:nvSpPr>
        <dsp:cNvPr id="0" name=""/>
        <dsp:cNvSpPr/>
      </dsp:nvSpPr>
      <dsp:spPr>
        <a:xfrm>
          <a:off x="5652938" y="3441167"/>
          <a:ext cx="1493315" cy="7466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FF0000"/>
              </a:solidFill>
            </a:rPr>
            <a:t>Мотивация и ценностное отношение к знанию</a:t>
          </a:r>
          <a:endParaRPr lang="ru-RU" sz="1400" kern="1200" dirty="0">
            <a:solidFill>
              <a:srgbClr val="FF0000"/>
            </a:solidFill>
          </a:endParaRPr>
        </a:p>
      </dsp:txBody>
      <dsp:txXfrm>
        <a:off x="5674807" y="3463036"/>
        <a:ext cx="1449577" cy="7029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548680"/>
            <a:ext cx="7523176" cy="31003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1800" dirty="0" smtClean="0"/>
              <a:t>Муниципальное бюджетное общеобразовательное учреждение «Средняя общеобразовательная школа №5»</a:t>
            </a:r>
            <a:br>
              <a:rPr lang="ru-RU" sz="1800" dirty="0" smtClean="0"/>
            </a:br>
            <a:r>
              <a:rPr lang="ru-RU" sz="1800" dirty="0" smtClean="0"/>
              <a:t> город </a:t>
            </a:r>
            <a:r>
              <a:rPr lang="ru-RU" sz="1800" dirty="0" smtClean="0"/>
              <a:t>Донской</a:t>
            </a:r>
            <a:r>
              <a:rPr lang="en-US" sz="1800" dirty="0"/>
              <a:t> </a:t>
            </a:r>
            <a:r>
              <a:rPr lang="ru-RU" sz="1800" dirty="0" smtClean="0"/>
              <a:t>Тульская </a:t>
            </a:r>
            <a:r>
              <a:rPr lang="ru-RU" sz="1800" dirty="0" smtClean="0"/>
              <a:t>область </a:t>
            </a:r>
            <a:br>
              <a:rPr lang="ru-RU" sz="1800" dirty="0" smtClean="0"/>
            </a:br>
            <a:r>
              <a:rPr lang="ru-RU" dirty="0" smtClean="0"/>
              <a:t>Педагогический совет</a:t>
            </a:r>
            <a:br>
              <a:rPr lang="ru-RU" dirty="0" smtClean="0"/>
            </a:br>
            <a:r>
              <a:rPr lang="ru-RU" dirty="0" smtClean="0"/>
              <a:t>«Мониторинг как инструмент повышения качества образования»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Заместитель директора по УВР </a:t>
            </a:r>
            <a:r>
              <a:rPr lang="ru-RU" dirty="0" err="1" smtClean="0"/>
              <a:t>Будникова</a:t>
            </a:r>
            <a:r>
              <a:rPr lang="ru-RU" dirty="0" smtClean="0"/>
              <a:t> Е.Н.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2766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Мониторинг в начальной школе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054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83880" cy="1051560"/>
          </a:xfrm>
        </p:spPr>
        <p:txBody>
          <a:bodyPr>
            <a:noAutofit/>
          </a:bodyPr>
          <a:lstStyle/>
          <a:p>
            <a:pPr lvl="5" algn="l" rtl="0">
              <a:spcBef>
                <a:spcPct val="0"/>
              </a:spcBef>
            </a:pPr>
            <a:r>
              <a:rPr lang="ru-RU" sz="3200" dirty="0" smtClean="0">
                <a:solidFill>
                  <a:schemeClr val="accent1"/>
                </a:solidFill>
              </a:rPr>
              <a:t>Виды мониторинга в начальной школе</a:t>
            </a:r>
            <a:br>
              <a:rPr lang="ru-RU" sz="3200" dirty="0" smtClean="0">
                <a:solidFill>
                  <a:schemeClr val="accent1"/>
                </a:solidFill>
              </a:rPr>
            </a:br>
            <a:endParaRPr lang="ru-RU" sz="3200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539552" y="1772816"/>
            <a:ext cx="7848872" cy="396044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1"/>
            <a:r>
              <a:rPr lang="ru-RU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Педагогическая диагностика стартовой готовности к успешному обучению в начальной школе</a:t>
            </a:r>
          </a:p>
          <a:p>
            <a:pPr lvl="1"/>
            <a:r>
              <a:rPr lang="ru-RU" sz="28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 Мониторинг </a:t>
            </a:r>
            <a:r>
              <a:rPr lang="ru-RU" sz="28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универсальных учебных </a:t>
            </a:r>
            <a:r>
              <a:rPr lang="ru-RU" sz="28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действий</a:t>
            </a:r>
          </a:p>
          <a:p>
            <a:pPr lvl="1"/>
            <a:r>
              <a:rPr lang="ru-RU" sz="28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Мониторинг качества знаний по итогам </a:t>
            </a:r>
            <a:r>
              <a:rPr 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I </a:t>
            </a:r>
            <a:r>
              <a:rPr lang="ru-RU" sz="28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и  </a:t>
            </a:r>
            <a:r>
              <a:rPr 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II </a:t>
            </a:r>
            <a:r>
              <a:rPr lang="ru-RU" sz="28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полугодий</a:t>
            </a:r>
          </a:p>
        </p:txBody>
      </p:sp>
    </p:spTree>
    <p:extLst>
      <p:ext uri="{BB962C8B-B14F-4D97-AF65-F5344CB8AC3E}">
        <p14:creationId xmlns:p14="http://schemas.microsoft.com/office/powerpoint/2010/main" val="126227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19256" cy="1095982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Мониторинг </a:t>
            </a:r>
            <a:r>
              <a:rPr lang="ru-RU" sz="4400" dirty="0" err="1" smtClean="0"/>
              <a:t>метапредметных</a:t>
            </a:r>
            <a:r>
              <a:rPr lang="ru-RU" sz="4400" dirty="0" smtClean="0"/>
              <a:t> универсальных учебных действий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680804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6766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412776"/>
            <a:ext cx="8255888" cy="1440160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Цель </a:t>
            </a:r>
            <a:r>
              <a:rPr lang="ru-RU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мониторинга</a:t>
            </a:r>
            <a:r>
              <a:rPr lang="en-US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- </a:t>
            </a:r>
            <a:r>
              <a:rPr lang="ru-RU" sz="3600" dirty="0" smtClean="0">
                <a:solidFill>
                  <a:schemeClr val="accent1"/>
                </a:solidFill>
              </a:rPr>
              <a:t>отслеживание развития и формирования </a:t>
            </a:r>
            <a:r>
              <a:rPr lang="ru-RU" sz="3600" dirty="0" err="1" smtClean="0">
                <a:solidFill>
                  <a:schemeClr val="accent1"/>
                </a:solidFill>
              </a:rPr>
              <a:t>метапредметных</a:t>
            </a:r>
            <a:r>
              <a:rPr lang="ru-RU" sz="3600" dirty="0" smtClean="0">
                <a:solidFill>
                  <a:schemeClr val="accent1"/>
                </a:solidFill>
              </a:rPr>
              <a:t> УУД учащихся 1-4 классов для проектирования и своевременной корректировки учебного процесса</a:t>
            </a:r>
            <a:endParaRPr lang="ru-RU" sz="3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535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83880" cy="6766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Задачи мониторинга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68344" y="1484784"/>
            <a:ext cx="8183880" cy="456032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1.Определение уровня </a:t>
            </a:r>
            <a:r>
              <a:rPr lang="ru-RU" sz="2400" dirty="0" err="1" smtClean="0"/>
              <a:t>сформированности</a:t>
            </a:r>
            <a:r>
              <a:rPr lang="ru-RU" sz="2400" dirty="0" smtClean="0"/>
              <a:t> </a:t>
            </a:r>
            <a:r>
              <a:rPr lang="ru-RU" sz="2400" dirty="0" err="1" smtClean="0"/>
              <a:t>метапредметных</a:t>
            </a:r>
            <a:r>
              <a:rPr lang="ru-RU" sz="2400" dirty="0" smtClean="0"/>
              <a:t> УУД каждого ученика;</a:t>
            </a:r>
          </a:p>
          <a:p>
            <a:r>
              <a:rPr lang="ru-RU" sz="2400" dirty="0" smtClean="0"/>
              <a:t>2.Отслеживание индивидуальной динамики, определение проблемных зон и разработка стратегии помощи учащимся;</a:t>
            </a:r>
          </a:p>
          <a:p>
            <a:r>
              <a:rPr lang="ru-RU" sz="2400" dirty="0" smtClean="0"/>
              <a:t>3.Определение успешности работы педагога по формированию УУД учащихся, постановка задач по совершенствованию образовательного процесса и подбор педагогических и управленческих средств их достижения.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83946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988840"/>
            <a:ext cx="8183880" cy="259228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1"/>
                </a:solidFill>
              </a:rPr>
              <a:t>Стартовая </a:t>
            </a:r>
            <a:r>
              <a:rPr lang="ru-RU" sz="2800" dirty="0" smtClean="0">
                <a:solidFill>
                  <a:schemeClr val="accent1"/>
                </a:solidFill>
              </a:rPr>
              <a:t>готовность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ru-RU" sz="2800" dirty="0" smtClean="0">
                <a:solidFill>
                  <a:schemeClr val="accent1"/>
                </a:solidFill>
              </a:rPr>
              <a:t>- </a:t>
            </a:r>
            <a:r>
              <a:rPr lang="ru-RU" sz="28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это совокупность умений(т.е. владение способами действия, мышления, общения), которые позволяют ребёнку успешно осваивать учебный материал и включаться в образовательные ситуации, предлагаемые педагогом</a:t>
            </a:r>
            <a:endParaRPr lang="ru-RU" sz="28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83880" cy="109615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1"/>
                </a:solidFill>
              </a:rPr>
              <a:t>Стартовая готовность к успешному обучению в начальной школе</a:t>
            </a:r>
            <a:endParaRPr lang="ru-RU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495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100811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Основные параметры диагностики стартовой готовности первоклассников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5867388"/>
              </p:ext>
            </p:extLst>
          </p:nvPr>
        </p:nvGraphicFramePr>
        <p:xfrm>
          <a:off x="395536" y="1628800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2206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28596" y="571480"/>
            <a:ext cx="8183880" cy="1051560"/>
          </a:xfrm>
        </p:spPr>
        <p:txBody>
          <a:bodyPr>
            <a:noAutofit/>
          </a:bodyPr>
          <a:lstStyle/>
          <a:p>
            <a:r>
              <a:rPr lang="ru-RU" sz="3200" dirty="0">
                <a:effectLst/>
              </a:rPr>
              <a:t/>
            </a:r>
            <a:br>
              <a:rPr lang="ru-RU" sz="3200" dirty="0">
                <a:effectLst/>
              </a:rPr>
            </a:br>
            <a:r>
              <a:rPr lang="ru-RU" dirty="0">
                <a:effectLst/>
              </a:rPr>
              <a:t>К</a:t>
            </a:r>
            <a:r>
              <a:rPr lang="ru-RU" dirty="0" smtClean="0">
                <a:effectLst/>
              </a:rPr>
              <a:t>ачественный анализ диагностики стартовой готовности первоклассников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7163810"/>
              </p:ext>
            </p:extLst>
          </p:nvPr>
        </p:nvGraphicFramePr>
        <p:xfrm>
          <a:off x="357158" y="1785926"/>
          <a:ext cx="825557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412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206</TotalTime>
  <Words>178</Words>
  <Application>Microsoft Office PowerPoint</Application>
  <PresentationFormat>Экран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Calibri</vt:lpstr>
      <vt:lpstr>Verdana</vt:lpstr>
      <vt:lpstr>Wingdings 2</vt:lpstr>
      <vt:lpstr>Аспект</vt:lpstr>
      <vt:lpstr> Муниципальное бюджетное общеобразовательное учреждение «Средняя общеобразовательная школа №5»  город Донской Тульская область  Педагогический совет «Мониторинг как инструмент повышения качества образования»</vt:lpstr>
      <vt:lpstr>Мониторинг в начальной школе</vt:lpstr>
      <vt:lpstr>Виды мониторинга в начальной школе </vt:lpstr>
      <vt:lpstr>Мониторинг метапредметных универсальных учебных действий</vt:lpstr>
      <vt:lpstr>Презентация PowerPoint</vt:lpstr>
      <vt:lpstr>Задачи мониторинга</vt:lpstr>
      <vt:lpstr>Стартовая готовность к успешному обучению в начальной школе</vt:lpstr>
      <vt:lpstr>Основные параметры диагностики стартовой готовности первоклассников</vt:lpstr>
      <vt:lpstr> Качественный анализ диагностики стартовой готовности первоклассников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 в начальной школе</dc:title>
  <dc:creator>Elena</dc:creator>
  <cp:lastModifiedBy>Andrew</cp:lastModifiedBy>
  <cp:revision>28</cp:revision>
  <dcterms:created xsi:type="dcterms:W3CDTF">2013-11-10T15:49:13Z</dcterms:created>
  <dcterms:modified xsi:type="dcterms:W3CDTF">2014-11-18T20:09:28Z</dcterms:modified>
</cp:coreProperties>
</file>