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F59C-65EE-4423-A712-35BD03D5007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3E93-B10C-4808-A4AB-E83B8813D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3E93-B10C-4808-A4AB-E83B8813D5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3E93-B10C-4808-A4AB-E83B8813D5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BBAB-E8F6-4E6B-B650-886BD7EEC8B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1B91-1FF3-4D56-9A46-E37E3958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Государственное  бюджетное  дошкольное  образовательное  учреждение</a:t>
            </a:r>
            <a:b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детский  сад № 61  комбинированного  вида</a:t>
            </a:r>
            <a:b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Constantia" pitchFamily="18" charset="0"/>
              </a:rPr>
              <a:t>Колпинского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 района  г. Санкт - Петербурга</a:t>
            </a:r>
            <a:endParaRPr lang="ru-RU" sz="16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3214710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429684" cy="4357718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«Осень – художница»</a:t>
            </a:r>
          </a:p>
          <a:p>
            <a:pPr algn="ctr">
              <a:buNone/>
            </a:pPr>
            <a:r>
              <a:rPr lang="ru-RU" sz="2800" smtClean="0">
                <a:solidFill>
                  <a:srgbClr val="002060"/>
                </a:solidFill>
              </a:rPr>
              <a:t>                              Лесной   </a:t>
            </a:r>
            <a:r>
              <a:rPr lang="ru-RU" sz="2800" smtClean="0">
                <a:solidFill>
                  <a:srgbClr val="002060"/>
                </a:solidFill>
              </a:rPr>
              <a:t>пейзаж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(</a:t>
            </a:r>
            <a:r>
              <a:rPr lang="ru-RU" sz="1600" dirty="0" smtClean="0">
                <a:solidFill>
                  <a:srgbClr val="002060"/>
                </a:solidFill>
              </a:rPr>
              <a:t>Рисование  по  замыслу.)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Старший,  подготовительный возраст.</a:t>
            </a:r>
          </a:p>
          <a:p>
            <a:pPr algn="ctr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Составила  и провела: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педагог  дополнительного  образования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</a:t>
            </a:r>
            <a:r>
              <a:rPr lang="ru-RU" sz="1600" dirty="0" err="1" smtClean="0">
                <a:solidFill>
                  <a:srgbClr val="002060"/>
                </a:solidFill>
              </a:rPr>
              <a:t>Мариловцева</a:t>
            </a:r>
            <a:r>
              <a:rPr lang="ru-RU" sz="1600" dirty="0" smtClean="0">
                <a:solidFill>
                  <a:srgbClr val="002060"/>
                </a:solidFill>
              </a:rPr>
              <a:t>    Татьяна   Александровна</a:t>
            </a:r>
          </a:p>
          <a:p>
            <a:pPr algn="ctr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Колпино.  Санкт – Петербург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2013г.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Выставка  детских  работ  старшег0  дошкольного возраста  на  тему: «Осень- художница»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" name="Содержимое 6" descr="img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66" t="20988" r="15000" b="9876"/>
          <a:stretch>
            <a:fillRect/>
          </a:stretch>
        </p:blipFill>
        <p:spPr>
          <a:xfrm>
            <a:off x="1500166" y="2428868"/>
            <a:ext cx="607223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715436" cy="621510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858180" cy="528641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Желаем  творческих  успехов</a:t>
            </a:r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!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6357982"/>
          </a:xfr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Актуальность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Для  эстетического   и  художественного  развития  детей   большую  роль  играет  жанровая  живопись  - пейзаж.  Она  воспитывает  доброе  и  бережное   отношение    к  природе,  ее  красоте,  горячее  чувство  любви  к  своему  краю,  родной  земле.  Художественный  пейзаж  развивает  эстетический  вкус,  образное  и  ассоциативное  мышление,  воображение,  самосозерцание;   доставляет  радость   детям   и  вдохновляет  на  творчество.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357166"/>
            <a:ext cx="8572560" cy="621510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6215106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Цель</a:t>
            </a:r>
            <a:b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  <a:t>Повысить  интерес  к  окружающей  природе,</a:t>
            </a:r>
            <a:b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  <a:t> желание  создать  образ  «Осени – художницы».</a:t>
            </a:r>
            <a:b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  <a:t>Развивать  эмоциональную  отзывчивость  на  литературный  образ,    желание  создавать  в  рисунке  осенний  лес.    </a:t>
            </a:r>
            <a:b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  <a:t>Закреплять  навыки,  умение  замыслить    </a:t>
            </a:r>
            <a:b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onstantia" pitchFamily="18" charset="0"/>
              </a:rPr>
              <a:t>пейзаж  и  найти  средства  выразительности.  </a:t>
            </a: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4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0562" y="1428736"/>
            <a:ext cx="4429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Акварельные  краски.</a:t>
            </a:r>
          </a:p>
          <a:p>
            <a:endParaRPr lang="ru-RU" sz="3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Альбомный  лист  бумаги.</a:t>
            </a:r>
          </a:p>
          <a:p>
            <a:endParaRPr lang="ru-RU" sz="3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Кисти  №3,  №5.</a:t>
            </a:r>
          </a:p>
          <a:p>
            <a:endParaRPr lang="ru-RU" sz="3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Палитра,    вода.</a:t>
            </a:r>
          </a:p>
          <a:p>
            <a:endParaRPr lang="ru-RU" sz="3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Простой  карандаш.</a:t>
            </a:r>
          </a:p>
          <a:p>
            <a:endParaRPr lang="ru-RU" sz="3200" dirty="0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Материалы</a:t>
            </a:r>
            <a:endParaRPr lang="ru-RU" sz="40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8" name="Рисунок 7" descr="P1000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42902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715436" cy="64294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Подготовительная  работа</a:t>
            </a:r>
            <a:endParaRPr lang="ru-RU" sz="40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P1000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643338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071934" y="1214422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Наблюдения  за  осенними  изменениями  в  природе  во  время  экскурсий.</a:t>
            </a:r>
          </a:p>
          <a:p>
            <a:endParaRPr lang="ru-RU" sz="3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Прогулки  в  осенний  лес.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onstantia" pitchFamily="18" charset="0"/>
              </a:rPr>
              <a:t>Рисование  деревьев  и  кустов.</a:t>
            </a:r>
            <a:endParaRPr lang="ru-RU" sz="32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Беседа  об  осеннем  лесе.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285752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428992" y="928670"/>
            <a:ext cx="550072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Дети,  сегодня  вы,  как  художники,  будете   рассказывать  красками  про  лес,  как  «Осень –художница»  превратила  его  в  красоту.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А  каким  можно  нарисовать  лес?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Какие  деревья  в нем  растут?  (Лиственные:  береза,  дуб, рябинка, клен,  осинк</a:t>
            </a:r>
            <a:r>
              <a:rPr lang="ru-RU" sz="1300" dirty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 ;  хвойные:  ель,  сосна).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А  по   размерам?...(  большие  и  маленькие)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По  возрасту?... (Молодые  и  старые,  разнообразные  кусты).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Что  можно  еще  нарисовать?...(Полянку с цветами  и  2-3 деревьями,    болотце  с  кустами,  тропинку  в  лес).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Постарайтесь  придумать  что-то  свое,  интересное.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И  про  небо  не  забудьте  рассказать,  какое  оно  осенью?...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Как  вы  расположите  рисунок  на  листе  бумаги,  что  будет  близко  нарисовано,  а  что -  дальше.  Но  самое  главное – вы  рисуете  осенний  лес. 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Каждое  дерево  «Осень – художница»  украсила  по – разному.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Необходимо  подобрать  такие  краски,  чтобы  сразу  было  понятно,  что  это про  осень  рассказано.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Отрывок  из  рассказа  писателя  </a:t>
            </a:r>
            <a:r>
              <a:rPr lang="ru-RU" sz="1300" dirty="0" err="1" smtClean="0">
                <a:solidFill>
                  <a:srgbClr val="002060"/>
                </a:solidFill>
                <a:latin typeface="Constantia" pitchFamily="18" charset="0"/>
              </a:rPr>
              <a:t>Г.Скребицкого</a:t>
            </a:r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  «Четыре  художника».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   «…Для  своей  работы  Осень  взяла  самые  яркие  краски  и  прежде  всего  отправилась  с  ними  в  лес.   Там  и  принялась  за  свою  картину.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Березы  и  клены  она  покрасила   лимонной   желтизной.  А  листья  осинок  разрумянила,  будто  спелые  яблоки.  Стал  осинник  вес  ярко- красный,  весь  как  огонь  горит.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Забрела  Осень  на  лесную  поляну.   Стоит  посреди  поляны  столетний  дуб – богатырь,  стоит,  густой  листвой  потряхивает.  Думает  Осень:  «Нужно  богатыря  в  медную  кованую  </a:t>
            </a:r>
            <a:r>
              <a:rPr lang="ru-RU" sz="1300" dirty="0" err="1" smtClean="0">
                <a:solidFill>
                  <a:srgbClr val="002060"/>
                </a:solidFill>
                <a:latin typeface="Constantia" pitchFamily="18" charset="0"/>
              </a:rPr>
              <a:t>бронь</a:t>
            </a:r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  одеть».   Так  и  обрядила  старика.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endParaRPr lang="ru-RU" sz="1300" dirty="0" smtClean="0">
              <a:latin typeface="Constantia" pitchFamily="18" charset="0"/>
            </a:endParaRPr>
          </a:p>
          <a:p>
            <a:endParaRPr lang="ru-RU" sz="1300" dirty="0">
              <a:latin typeface="Constantia" pitchFamily="18" charset="0"/>
            </a:endParaRPr>
          </a:p>
        </p:txBody>
      </p:sp>
      <p:pic>
        <p:nvPicPr>
          <p:cNvPr id="6" name="Рисунок 5" descr="P1000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285752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628654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540068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«Осень - художница»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071546"/>
            <a:ext cx="5286412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Глядит  неподалеку,  на  самом  краю  поляны,  густые,  развесистые  липы  в  кружок  собрались,  ветки  вниз  опустили.  «Им  больше  всего  подойдет  тяжелый  убор  из  золотой  парчи»,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        Все  деревья и  даже  кусты  разукрасила   Осень   по-своему,  по-осеннему:  кого  одела  в  желтый  наряд,  кого  в  ярко – красный.  Одни  только  сосны  да  ели  не   знала  она,  как  разукрасить.  У  них  ведь  на  ветках   не  листья,  а  иглы,  их  и  не  </a:t>
            </a:r>
            <a:r>
              <a:rPr lang="ru-RU" sz="1500" dirty="0" smtClean="0">
                <a:solidFill>
                  <a:srgbClr val="002060"/>
                </a:solidFill>
                <a:latin typeface="Constantia" pitchFamily="18" charset="0"/>
              </a:rPr>
              <a:t>разукрасишь</a:t>
            </a: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.  Пусть  какими  было летом,   такими  и  останутся.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 Вот  и  остались  сосны  да  ели  по-летнему  темно-зелеными.   И  от  этого  еще  ярче,  еще  наряднее  сделался  лес  в  своем  осеннем  уборе…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Спешит,  торопится  Осень,  все  новые  и  новые  краски  находит  она  для  своей  картины.  Серыми  тучами  покрывает  небо.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Выглянуло  солнышко  из-за   сизой   тучки,  и под  его  ласковым  взглядом  сразу  посветлела,   заулыбалась  хмурая  картина  Осени.  Словно  золотые  монетки,  заблестели  на  голых  сучьях  последние  листья   берез.  Еще  синее  стала  река…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Смотрит  красное  солнышко,  глаз  оторвать  не  может.  Чудная  получилась  картина.»</a:t>
            </a: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200" dirty="0"/>
          </a:p>
        </p:txBody>
      </p:sp>
      <p:pic>
        <p:nvPicPr>
          <p:cNvPr id="6" name="Рисунок 5" descr="IMG_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307183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14327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Творцы  красоты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_2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071834" cy="2714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00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3071834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857620" y="1000108"/>
            <a:ext cx="4857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Возьмите  простой  карандаш  и  сделайте  легкий  набросок  -  эскиз,  наметьте,  где  и  что  у  вас  будет  находиться  на  листе  бумаги:  где  линия  горизонта,  а  может   быть, ее  совсем  не  будет,  где  небо,  где  земля,  что  будет  находиться  на  переднем  плане,  близко,  что-  дальше.</a:t>
            </a:r>
          </a:p>
          <a:p>
            <a:endParaRPr lang="ru-RU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После  эскиза  можно   рисовать  красками.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Приступайте  к  работе.</a:t>
            </a:r>
          </a:p>
          <a:p>
            <a:endParaRPr lang="ru-RU" sz="1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Краски  осени.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img0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928" t="17223" r="33544" b="54844"/>
          <a:stretch>
            <a:fillRect/>
          </a:stretch>
        </p:blipFill>
        <p:spPr>
          <a:xfrm>
            <a:off x="357158" y="1000108"/>
            <a:ext cx="4714908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86380" y="1071546"/>
            <a:ext cx="35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Играет  тихая  музыка  «Осенняя  песнь»  П.И.  Чайковского  из  цикла «Времена  года».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Ребята  встают  за  мольберты,  кто садится  за  стол  (по желанию)  и  начинают  творить  чудеса  на  бумаге.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По  окончании  работы  воспитатель  читает  стихотворение    «Ходит – бродит  осень»                        Е.  Трутневой.  Потом  дети  читают стихи  про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золотую  осень .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710</Words>
  <Application>Microsoft Office PowerPoint</Application>
  <PresentationFormat>Экран (4:3)</PresentationFormat>
  <Paragraphs>70</Paragraphs>
  <Slides>11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 бюджетное  дошкольное  образовательное  учреждение детский  сад № 61  комбинированного  вида Колпинского  района  г. Санкт - Петербурга</vt:lpstr>
      <vt:lpstr>Актуальность Для  эстетического   и  художественного  развития  детей   большую  роль  играет  жанровая  живопись  - пейзаж.  Она  воспитывает  доброе  и  бережное   отношение    к  природе,  ее  красоте,  горячее  чувство  любви  к  своему  краю,  родной  земле.  Художественный  пейзаж  развивает  эстетический  вкус,  образное  и  ассоциативное  мышление,  воображение,  самосозерцание;   доставляет  радость   детям   и  вдохновляет  на  творчество. </vt:lpstr>
      <vt:lpstr>Цель  Повысить  интерес  к  окружающей  природе,  желание  создать  образ  «Осени – художницы». Развивать  эмоциональную  отзывчивость  на  литературный  образ,    желание  создавать  в  рисунке  осенний  лес.     Закреплять  навыки,  умение  замыслить     пейзаж  и  найти  средства  выразительности.   </vt:lpstr>
      <vt:lpstr>Материалы</vt:lpstr>
      <vt:lpstr>Подготовительная  работа</vt:lpstr>
      <vt:lpstr>Беседа  об  осеннем  лесе.</vt:lpstr>
      <vt:lpstr>«Осень - художница»</vt:lpstr>
      <vt:lpstr>Творцы  красоты</vt:lpstr>
      <vt:lpstr>Краски  осени.</vt:lpstr>
      <vt:lpstr>Выставка  детских  работ  старшег0  дошкольного возраста  на  тему: «Осень- художница» </vt:lpstr>
      <vt:lpstr>Желаем  творческих 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75</cp:revision>
  <dcterms:created xsi:type="dcterms:W3CDTF">2014-03-01T13:36:14Z</dcterms:created>
  <dcterms:modified xsi:type="dcterms:W3CDTF">2014-03-02T10:19:48Z</dcterms:modified>
</cp:coreProperties>
</file>