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6" r:id="rId10"/>
    <p:sldId id="276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4" r:id="rId19"/>
    <p:sldId id="275" r:id="rId20"/>
    <p:sldId id="278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3494E-8B82-429F-BBB4-4C36C1161768}" type="doc">
      <dgm:prSet loTypeId="urn:microsoft.com/office/officeart/2005/8/layout/radial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3DDD4A-9B5D-4F5D-9CC9-817F0017609A}">
      <dgm:prSet phldrT="[Текст]" custT="1"/>
      <dgm:spPr/>
      <dgm:t>
        <a:bodyPr/>
        <a:lstStyle/>
        <a:p>
          <a:r>
            <a:rPr lang="ru-RU" sz="800" b="0" dirty="0" smtClean="0">
              <a:solidFill>
                <a:schemeClr val="tx1"/>
              </a:solidFill>
            </a:rPr>
            <a:t>ЛИЧНОСТНЫЙ</a:t>
          </a:r>
          <a:endParaRPr lang="ru-RU" sz="800" b="0" dirty="0">
            <a:solidFill>
              <a:schemeClr val="tx1"/>
            </a:solidFill>
          </a:endParaRPr>
        </a:p>
      </dgm:t>
    </dgm:pt>
    <dgm:pt modelId="{E8B188C7-0B33-4E17-9A90-DCD51EAA0BCA}" type="parTrans" cxnId="{28E8321F-AA54-42C4-8AEE-B6F0BFC0E937}">
      <dgm:prSet/>
      <dgm:spPr/>
      <dgm:t>
        <a:bodyPr/>
        <a:lstStyle/>
        <a:p>
          <a:endParaRPr lang="ru-RU"/>
        </a:p>
      </dgm:t>
    </dgm:pt>
    <dgm:pt modelId="{7F9D260D-D779-405E-ADE2-7B0988E3E1F1}" type="sibTrans" cxnId="{28E8321F-AA54-42C4-8AEE-B6F0BFC0E937}">
      <dgm:prSet/>
      <dgm:spPr/>
      <dgm:t>
        <a:bodyPr/>
        <a:lstStyle/>
        <a:p>
          <a:endParaRPr lang="ru-RU"/>
        </a:p>
      </dgm:t>
    </dgm:pt>
    <dgm:pt modelId="{88A80DA4-8CB7-4E5C-BC67-96DCBAE2F24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Личностный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FEF9973-5D3F-4782-8126-06D295FDBCB7}" type="parTrans" cxnId="{1835D0C8-1A95-4CCD-BB0E-26A42923E8B1}">
      <dgm:prSet/>
      <dgm:spPr/>
      <dgm:t>
        <a:bodyPr/>
        <a:lstStyle/>
        <a:p>
          <a:endParaRPr lang="ru-RU"/>
        </a:p>
      </dgm:t>
    </dgm:pt>
    <dgm:pt modelId="{72B1B933-BB72-4C88-8408-12FF9B622A27}" type="sibTrans" cxnId="{1835D0C8-1A95-4CCD-BB0E-26A42923E8B1}">
      <dgm:prSet/>
      <dgm:spPr/>
      <dgm:t>
        <a:bodyPr/>
        <a:lstStyle/>
        <a:p>
          <a:endParaRPr lang="ru-RU"/>
        </a:p>
      </dgm:t>
    </dgm:pt>
    <dgm:pt modelId="{7DC3770E-54D7-4A39-B010-6A4ADDD57EB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РЕГУЛЯТИВНЫЙ</a:t>
          </a:r>
          <a:endParaRPr lang="ru-RU" dirty="0">
            <a:solidFill>
              <a:schemeClr val="tx1"/>
            </a:solidFill>
          </a:endParaRPr>
        </a:p>
      </dgm:t>
    </dgm:pt>
    <dgm:pt modelId="{18492DD2-1C14-4B93-8C4D-FA4DD50E25E6}" type="parTrans" cxnId="{15CFCBC5-7D47-47BD-B5DF-9920914FBB1D}">
      <dgm:prSet/>
      <dgm:spPr/>
      <dgm:t>
        <a:bodyPr/>
        <a:lstStyle/>
        <a:p>
          <a:endParaRPr lang="ru-RU"/>
        </a:p>
      </dgm:t>
    </dgm:pt>
    <dgm:pt modelId="{40C08C21-50B6-4C85-97B5-831AF656556A}" type="sibTrans" cxnId="{15CFCBC5-7D47-47BD-B5DF-9920914FBB1D}">
      <dgm:prSet/>
      <dgm:spPr/>
      <dgm:t>
        <a:bodyPr/>
        <a:lstStyle/>
        <a:p>
          <a:endParaRPr lang="ru-RU"/>
        </a:p>
      </dgm:t>
    </dgm:pt>
    <dgm:pt modelId="{6F40175D-28BC-4B06-A6AF-97697C78D9C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Регулятивный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7307385-DF09-4578-9814-5AF568565B8A}" type="parTrans" cxnId="{37D44DA3-4D53-4640-9B0F-501F5CE2F0AC}">
      <dgm:prSet/>
      <dgm:spPr/>
      <dgm:t>
        <a:bodyPr/>
        <a:lstStyle/>
        <a:p>
          <a:endParaRPr lang="ru-RU"/>
        </a:p>
      </dgm:t>
    </dgm:pt>
    <dgm:pt modelId="{0A594124-0BB6-4EA4-942F-7195CFE10D35}" type="sibTrans" cxnId="{37D44DA3-4D53-4640-9B0F-501F5CE2F0AC}">
      <dgm:prSet/>
      <dgm:spPr/>
      <dgm:t>
        <a:bodyPr/>
        <a:lstStyle/>
        <a:p>
          <a:endParaRPr lang="ru-RU"/>
        </a:p>
      </dgm:t>
    </dgm:pt>
    <dgm:pt modelId="{DA03D01D-9141-4DDD-96E7-C78589FF991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ПОЗНАВАТЕЛЬНЫЙ</a:t>
          </a:r>
          <a:endParaRPr lang="ru-RU" dirty="0">
            <a:solidFill>
              <a:schemeClr val="tx1"/>
            </a:solidFill>
          </a:endParaRPr>
        </a:p>
      </dgm:t>
    </dgm:pt>
    <dgm:pt modelId="{21F899C3-EF49-4640-8CFE-A11E8981DAA9}" type="parTrans" cxnId="{28BED12D-D46B-4495-BB5E-214D1ED4D627}">
      <dgm:prSet/>
      <dgm:spPr/>
      <dgm:t>
        <a:bodyPr/>
        <a:lstStyle/>
        <a:p>
          <a:endParaRPr lang="ru-RU"/>
        </a:p>
      </dgm:t>
    </dgm:pt>
    <dgm:pt modelId="{0B5ACBC0-AE9D-4F5E-B7A6-3CBA2367AF84}" type="sibTrans" cxnId="{28BED12D-D46B-4495-BB5E-214D1ED4D627}">
      <dgm:prSet/>
      <dgm:spPr/>
      <dgm:t>
        <a:bodyPr/>
        <a:lstStyle/>
        <a:p>
          <a:endParaRPr lang="ru-RU"/>
        </a:p>
      </dgm:t>
    </dgm:pt>
    <dgm:pt modelId="{AF571C39-5285-4FA3-A735-97EEE656670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Познавательный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4B25F2-7C23-420C-9506-5AB7AD9134AF}" type="parTrans" cxnId="{6E057118-1F33-4D4B-B048-203B4B574A76}">
      <dgm:prSet/>
      <dgm:spPr/>
      <dgm:t>
        <a:bodyPr/>
        <a:lstStyle/>
        <a:p>
          <a:endParaRPr lang="ru-RU"/>
        </a:p>
      </dgm:t>
    </dgm:pt>
    <dgm:pt modelId="{6C156B12-D666-41CB-A71D-8DEC0A76661D}" type="sibTrans" cxnId="{6E057118-1F33-4D4B-B048-203B4B574A76}">
      <dgm:prSet/>
      <dgm:spPr/>
      <dgm:t>
        <a:bodyPr/>
        <a:lstStyle/>
        <a:p>
          <a:endParaRPr lang="ru-RU"/>
        </a:p>
      </dgm:t>
    </dgm:pt>
    <dgm:pt modelId="{2FF4E5B4-9871-45ED-92E2-C54009EDDF7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КОММУНИКАТИВНЫЙ</a:t>
          </a:r>
          <a:endParaRPr lang="ru-RU" dirty="0">
            <a:solidFill>
              <a:schemeClr val="tx1"/>
            </a:solidFill>
          </a:endParaRPr>
        </a:p>
      </dgm:t>
    </dgm:pt>
    <dgm:pt modelId="{0150E304-4210-4E98-B7C0-0DCE9F6EAF2E}" type="parTrans" cxnId="{B346F7DC-F0EC-45AE-AB4D-18EB405D6AD7}">
      <dgm:prSet/>
      <dgm:spPr/>
      <dgm:t>
        <a:bodyPr/>
        <a:lstStyle/>
        <a:p>
          <a:endParaRPr lang="ru-RU"/>
        </a:p>
      </dgm:t>
    </dgm:pt>
    <dgm:pt modelId="{E6EE6155-BE00-4D04-87F1-D774534384F7}" type="sibTrans" cxnId="{B346F7DC-F0EC-45AE-AB4D-18EB405D6AD7}">
      <dgm:prSet/>
      <dgm:spPr/>
      <dgm:t>
        <a:bodyPr/>
        <a:lstStyle/>
        <a:p>
          <a:endParaRPr lang="ru-RU"/>
        </a:p>
      </dgm:t>
    </dgm:pt>
    <dgm:pt modelId="{29FE2837-1ABF-441B-B4AD-9A270FA5B2C9}" type="pres">
      <dgm:prSet presAssocID="{C233494E-8B82-429F-BBB4-4C36C116176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2845F2-1AF0-46B7-A73A-5CC0FA58AA64}" type="pres">
      <dgm:prSet presAssocID="{C233494E-8B82-429F-BBB4-4C36C1161768}" presName="cycle" presStyleCnt="0"/>
      <dgm:spPr/>
    </dgm:pt>
    <dgm:pt modelId="{C8891DEF-7982-482F-A638-34CEE73E6D08}" type="pres">
      <dgm:prSet presAssocID="{C233494E-8B82-429F-BBB4-4C36C1161768}" presName="centerShape" presStyleCnt="0"/>
      <dgm:spPr/>
    </dgm:pt>
    <dgm:pt modelId="{502237F2-2F15-48EA-9D9E-ABEA5B5B6AEE}" type="pres">
      <dgm:prSet presAssocID="{C233494E-8B82-429F-BBB4-4C36C1161768}" presName="connSite" presStyleLbl="node1" presStyleIdx="0" presStyleCnt="5"/>
      <dgm:spPr/>
    </dgm:pt>
    <dgm:pt modelId="{243C4846-0BDB-4A38-A69A-B13F33A79A98}" type="pres">
      <dgm:prSet presAssocID="{C233494E-8B82-429F-BBB4-4C36C1161768}" presName="visible" presStyleLbl="node1" presStyleIdx="0" presStyleCnt="5"/>
      <dgm:spPr/>
    </dgm:pt>
    <dgm:pt modelId="{8CB752EF-F74E-4C64-88C2-3A15A25B88F0}" type="pres">
      <dgm:prSet presAssocID="{E8B188C7-0B33-4E17-9A90-DCD51EAA0BCA}" presName="Name25" presStyleLbl="parChTrans1D1" presStyleIdx="0" presStyleCnt="4"/>
      <dgm:spPr/>
      <dgm:t>
        <a:bodyPr/>
        <a:lstStyle/>
        <a:p>
          <a:endParaRPr lang="ru-RU"/>
        </a:p>
      </dgm:t>
    </dgm:pt>
    <dgm:pt modelId="{32B7BC44-D57A-432E-864E-F05825E5DD71}" type="pres">
      <dgm:prSet presAssocID="{4B3DDD4A-9B5D-4F5D-9CC9-817F0017609A}" presName="node" presStyleCnt="0"/>
      <dgm:spPr/>
    </dgm:pt>
    <dgm:pt modelId="{DF58CA23-83D8-4BC3-AA5B-3954B1A2E5DB}" type="pres">
      <dgm:prSet presAssocID="{4B3DDD4A-9B5D-4F5D-9CC9-817F0017609A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4263B-DE8B-4146-84C4-DAE8E27CA2EE}" type="pres">
      <dgm:prSet presAssocID="{4B3DDD4A-9B5D-4F5D-9CC9-817F0017609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2AEE5-9454-48A4-8484-18E22107A73A}" type="pres">
      <dgm:prSet presAssocID="{18492DD2-1C14-4B93-8C4D-FA4DD50E25E6}" presName="Name25" presStyleLbl="parChTrans1D1" presStyleIdx="1" presStyleCnt="4"/>
      <dgm:spPr/>
      <dgm:t>
        <a:bodyPr/>
        <a:lstStyle/>
        <a:p>
          <a:endParaRPr lang="ru-RU"/>
        </a:p>
      </dgm:t>
    </dgm:pt>
    <dgm:pt modelId="{6E3CC898-D4FC-4497-9742-B6EB6395D2CC}" type="pres">
      <dgm:prSet presAssocID="{7DC3770E-54D7-4A39-B010-6A4ADDD57EBB}" presName="node" presStyleCnt="0"/>
      <dgm:spPr/>
    </dgm:pt>
    <dgm:pt modelId="{4A8E9036-76E6-4FD8-92C5-6E5735800FD0}" type="pres">
      <dgm:prSet presAssocID="{7DC3770E-54D7-4A39-B010-6A4ADDD57EBB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17D51-1897-4716-9DD1-C55029BF8D9C}" type="pres">
      <dgm:prSet presAssocID="{7DC3770E-54D7-4A39-B010-6A4ADDD57EB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8711C-8DD2-4D00-890D-23911DB7C193}" type="pres">
      <dgm:prSet presAssocID="{21F899C3-EF49-4640-8CFE-A11E8981DAA9}" presName="Name25" presStyleLbl="parChTrans1D1" presStyleIdx="2" presStyleCnt="4"/>
      <dgm:spPr/>
      <dgm:t>
        <a:bodyPr/>
        <a:lstStyle/>
        <a:p>
          <a:endParaRPr lang="ru-RU"/>
        </a:p>
      </dgm:t>
    </dgm:pt>
    <dgm:pt modelId="{2AC0237E-ABEF-49A9-A504-A0365ADD2FF1}" type="pres">
      <dgm:prSet presAssocID="{DA03D01D-9141-4DDD-96E7-C78589FF991A}" presName="node" presStyleCnt="0"/>
      <dgm:spPr/>
    </dgm:pt>
    <dgm:pt modelId="{A486E89F-59D8-4F71-9E14-0F9B01E612DA}" type="pres">
      <dgm:prSet presAssocID="{DA03D01D-9141-4DDD-96E7-C78589FF991A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8D113-DE66-460C-93DE-1461968A44DD}" type="pres">
      <dgm:prSet presAssocID="{DA03D01D-9141-4DDD-96E7-C78589FF991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99259-24E2-46FB-A8D1-2CAA51A44650}" type="pres">
      <dgm:prSet presAssocID="{0150E304-4210-4E98-B7C0-0DCE9F6EAF2E}" presName="Name25" presStyleLbl="parChTrans1D1" presStyleIdx="3" presStyleCnt="4"/>
      <dgm:spPr/>
      <dgm:t>
        <a:bodyPr/>
        <a:lstStyle/>
        <a:p>
          <a:endParaRPr lang="ru-RU"/>
        </a:p>
      </dgm:t>
    </dgm:pt>
    <dgm:pt modelId="{3AC0B6AE-1D2E-4EF5-A04E-84C8A55BB2C1}" type="pres">
      <dgm:prSet presAssocID="{2FF4E5B4-9871-45ED-92E2-C54009EDDF7F}" presName="node" presStyleCnt="0"/>
      <dgm:spPr/>
    </dgm:pt>
    <dgm:pt modelId="{D2411F8D-39D6-40C1-AC15-D4C731BBBFD8}" type="pres">
      <dgm:prSet presAssocID="{2FF4E5B4-9871-45ED-92E2-C54009EDDF7F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2421C-5096-41D3-B376-A2923C53EEC3}" type="pres">
      <dgm:prSet presAssocID="{2FF4E5B4-9871-45ED-92E2-C54009EDDF7F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28BED12D-D46B-4495-BB5E-214D1ED4D627}" srcId="{C233494E-8B82-429F-BBB4-4C36C1161768}" destId="{DA03D01D-9141-4DDD-96E7-C78589FF991A}" srcOrd="2" destOrd="0" parTransId="{21F899C3-EF49-4640-8CFE-A11E8981DAA9}" sibTransId="{0B5ACBC0-AE9D-4F5E-B7A6-3CBA2367AF84}"/>
    <dgm:cxn modelId="{0C7C781E-A783-4BC8-BD09-A9BF3361CF88}" type="presOf" srcId="{0150E304-4210-4E98-B7C0-0DCE9F6EAF2E}" destId="{55899259-24E2-46FB-A8D1-2CAA51A44650}" srcOrd="0" destOrd="0" presId="urn:microsoft.com/office/officeart/2005/8/layout/radial2"/>
    <dgm:cxn modelId="{B346F7DC-F0EC-45AE-AB4D-18EB405D6AD7}" srcId="{C233494E-8B82-429F-BBB4-4C36C1161768}" destId="{2FF4E5B4-9871-45ED-92E2-C54009EDDF7F}" srcOrd="3" destOrd="0" parTransId="{0150E304-4210-4E98-B7C0-0DCE9F6EAF2E}" sibTransId="{E6EE6155-BE00-4D04-87F1-D774534384F7}"/>
    <dgm:cxn modelId="{1835D0C8-1A95-4CCD-BB0E-26A42923E8B1}" srcId="{4B3DDD4A-9B5D-4F5D-9CC9-817F0017609A}" destId="{88A80DA4-8CB7-4E5C-BC67-96DCBAE2F246}" srcOrd="0" destOrd="0" parTransId="{5FEF9973-5D3F-4782-8126-06D295FDBCB7}" sibTransId="{72B1B933-BB72-4C88-8408-12FF9B622A27}"/>
    <dgm:cxn modelId="{F0EFE054-9BDD-42CF-BEF3-1BFA67E18372}" type="presOf" srcId="{7DC3770E-54D7-4A39-B010-6A4ADDD57EBB}" destId="{4A8E9036-76E6-4FD8-92C5-6E5735800FD0}" srcOrd="0" destOrd="0" presId="urn:microsoft.com/office/officeart/2005/8/layout/radial2"/>
    <dgm:cxn modelId="{6E057118-1F33-4D4B-B048-203B4B574A76}" srcId="{DA03D01D-9141-4DDD-96E7-C78589FF991A}" destId="{AF571C39-5285-4FA3-A735-97EEE656670C}" srcOrd="0" destOrd="0" parTransId="{254B25F2-7C23-420C-9506-5AB7AD9134AF}" sibTransId="{6C156B12-D666-41CB-A71D-8DEC0A76661D}"/>
    <dgm:cxn modelId="{37D44DA3-4D53-4640-9B0F-501F5CE2F0AC}" srcId="{7DC3770E-54D7-4A39-B010-6A4ADDD57EBB}" destId="{6F40175D-28BC-4B06-A6AF-97697C78D9C8}" srcOrd="0" destOrd="0" parTransId="{C7307385-DF09-4578-9814-5AF568565B8A}" sibTransId="{0A594124-0BB6-4EA4-942F-7195CFE10D35}"/>
    <dgm:cxn modelId="{0B1A22D9-0299-4F53-95F9-9C01056AAD09}" type="presOf" srcId="{6F40175D-28BC-4B06-A6AF-97697C78D9C8}" destId="{D4117D51-1897-4716-9DD1-C55029BF8D9C}" srcOrd="0" destOrd="0" presId="urn:microsoft.com/office/officeart/2005/8/layout/radial2"/>
    <dgm:cxn modelId="{4A8C011F-C145-4EF9-A137-21CFC0C10845}" type="presOf" srcId="{18492DD2-1C14-4B93-8C4D-FA4DD50E25E6}" destId="{6022AEE5-9454-48A4-8484-18E22107A73A}" srcOrd="0" destOrd="0" presId="urn:microsoft.com/office/officeart/2005/8/layout/radial2"/>
    <dgm:cxn modelId="{15CFCBC5-7D47-47BD-B5DF-9920914FBB1D}" srcId="{C233494E-8B82-429F-BBB4-4C36C1161768}" destId="{7DC3770E-54D7-4A39-B010-6A4ADDD57EBB}" srcOrd="1" destOrd="0" parTransId="{18492DD2-1C14-4B93-8C4D-FA4DD50E25E6}" sibTransId="{40C08C21-50B6-4C85-97B5-831AF656556A}"/>
    <dgm:cxn modelId="{28E8321F-AA54-42C4-8AEE-B6F0BFC0E937}" srcId="{C233494E-8B82-429F-BBB4-4C36C1161768}" destId="{4B3DDD4A-9B5D-4F5D-9CC9-817F0017609A}" srcOrd="0" destOrd="0" parTransId="{E8B188C7-0B33-4E17-9A90-DCD51EAA0BCA}" sibTransId="{7F9D260D-D779-405E-ADE2-7B0988E3E1F1}"/>
    <dgm:cxn modelId="{823E428E-66AB-48DD-9C17-3CCF4288415D}" type="presOf" srcId="{AF571C39-5285-4FA3-A735-97EEE656670C}" destId="{7128D113-DE66-460C-93DE-1461968A44DD}" srcOrd="0" destOrd="0" presId="urn:microsoft.com/office/officeart/2005/8/layout/radial2"/>
    <dgm:cxn modelId="{60F89E96-BBE0-4823-8884-62C23BA2D239}" type="presOf" srcId="{DA03D01D-9141-4DDD-96E7-C78589FF991A}" destId="{A486E89F-59D8-4F71-9E14-0F9B01E612DA}" srcOrd="0" destOrd="0" presId="urn:microsoft.com/office/officeart/2005/8/layout/radial2"/>
    <dgm:cxn modelId="{79F8E289-D834-43E4-83A0-71F94B342CD0}" type="presOf" srcId="{2FF4E5B4-9871-45ED-92E2-C54009EDDF7F}" destId="{D2411F8D-39D6-40C1-AC15-D4C731BBBFD8}" srcOrd="0" destOrd="0" presId="urn:microsoft.com/office/officeart/2005/8/layout/radial2"/>
    <dgm:cxn modelId="{27A82A13-6ACF-4511-8806-D17BB9961635}" type="presOf" srcId="{21F899C3-EF49-4640-8CFE-A11E8981DAA9}" destId="{6078711C-8DD2-4D00-890D-23911DB7C193}" srcOrd="0" destOrd="0" presId="urn:microsoft.com/office/officeart/2005/8/layout/radial2"/>
    <dgm:cxn modelId="{72B41718-DFE0-4177-B5E9-485D91377198}" type="presOf" srcId="{4B3DDD4A-9B5D-4F5D-9CC9-817F0017609A}" destId="{DF58CA23-83D8-4BC3-AA5B-3954B1A2E5DB}" srcOrd="0" destOrd="0" presId="urn:microsoft.com/office/officeart/2005/8/layout/radial2"/>
    <dgm:cxn modelId="{B26BFFAC-61D4-40A7-805A-39414041DA5D}" type="presOf" srcId="{88A80DA4-8CB7-4E5C-BC67-96DCBAE2F246}" destId="{76E4263B-DE8B-4146-84C4-DAE8E27CA2EE}" srcOrd="0" destOrd="0" presId="urn:microsoft.com/office/officeart/2005/8/layout/radial2"/>
    <dgm:cxn modelId="{913070CB-637A-4969-9DCB-213294EF5BEE}" type="presOf" srcId="{C233494E-8B82-429F-BBB4-4C36C1161768}" destId="{29FE2837-1ABF-441B-B4AD-9A270FA5B2C9}" srcOrd="0" destOrd="0" presId="urn:microsoft.com/office/officeart/2005/8/layout/radial2"/>
    <dgm:cxn modelId="{C0438B1C-4714-477E-A72F-90D6764E931A}" type="presOf" srcId="{E8B188C7-0B33-4E17-9A90-DCD51EAA0BCA}" destId="{8CB752EF-F74E-4C64-88C2-3A15A25B88F0}" srcOrd="0" destOrd="0" presId="urn:microsoft.com/office/officeart/2005/8/layout/radial2"/>
    <dgm:cxn modelId="{BADEF843-8E3E-44FE-B302-0134E29497BB}" type="presParOf" srcId="{29FE2837-1ABF-441B-B4AD-9A270FA5B2C9}" destId="{C12845F2-1AF0-46B7-A73A-5CC0FA58AA64}" srcOrd="0" destOrd="0" presId="urn:microsoft.com/office/officeart/2005/8/layout/radial2"/>
    <dgm:cxn modelId="{E7FD8AF4-9D2C-4C5D-9BA9-652CDA0F2D9D}" type="presParOf" srcId="{C12845F2-1AF0-46B7-A73A-5CC0FA58AA64}" destId="{C8891DEF-7982-482F-A638-34CEE73E6D08}" srcOrd="0" destOrd="0" presId="urn:microsoft.com/office/officeart/2005/8/layout/radial2"/>
    <dgm:cxn modelId="{8B8960CB-857E-4560-AF75-B341E814168B}" type="presParOf" srcId="{C8891DEF-7982-482F-A638-34CEE73E6D08}" destId="{502237F2-2F15-48EA-9D9E-ABEA5B5B6AEE}" srcOrd="0" destOrd="0" presId="urn:microsoft.com/office/officeart/2005/8/layout/radial2"/>
    <dgm:cxn modelId="{6765C5A8-28E7-4254-B02A-957C1CBF5997}" type="presParOf" srcId="{C8891DEF-7982-482F-A638-34CEE73E6D08}" destId="{243C4846-0BDB-4A38-A69A-B13F33A79A98}" srcOrd="1" destOrd="0" presId="urn:microsoft.com/office/officeart/2005/8/layout/radial2"/>
    <dgm:cxn modelId="{9743F791-458F-4120-BE99-1F1A3A9EDFE8}" type="presParOf" srcId="{C12845F2-1AF0-46B7-A73A-5CC0FA58AA64}" destId="{8CB752EF-F74E-4C64-88C2-3A15A25B88F0}" srcOrd="1" destOrd="0" presId="urn:microsoft.com/office/officeart/2005/8/layout/radial2"/>
    <dgm:cxn modelId="{330D1144-C4ED-46F1-8B67-9210CDDD6446}" type="presParOf" srcId="{C12845F2-1AF0-46B7-A73A-5CC0FA58AA64}" destId="{32B7BC44-D57A-432E-864E-F05825E5DD71}" srcOrd="2" destOrd="0" presId="urn:microsoft.com/office/officeart/2005/8/layout/radial2"/>
    <dgm:cxn modelId="{65028541-45BE-43AB-8CD4-3964C34302B3}" type="presParOf" srcId="{32B7BC44-D57A-432E-864E-F05825E5DD71}" destId="{DF58CA23-83D8-4BC3-AA5B-3954B1A2E5DB}" srcOrd="0" destOrd="0" presId="urn:microsoft.com/office/officeart/2005/8/layout/radial2"/>
    <dgm:cxn modelId="{CD3AD44F-1272-47C2-B58C-C8EF456D63B0}" type="presParOf" srcId="{32B7BC44-D57A-432E-864E-F05825E5DD71}" destId="{76E4263B-DE8B-4146-84C4-DAE8E27CA2EE}" srcOrd="1" destOrd="0" presId="urn:microsoft.com/office/officeart/2005/8/layout/radial2"/>
    <dgm:cxn modelId="{39E46104-84BF-4E3D-846E-FBAD3A7B350D}" type="presParOf" srcId="{C12845F2-1AF0-46B7-A73A-5CC0FA58AA64}" destId="{6022AEE5-9454-48A4-8484-18E22107A73A}" srcOrd="3" destOrd="0" presId="urn:microsoft.com/office/officeart/2005/8/layout/radial2"/>
    <dgm:cxn modelId="{62F75951-81CC-4BCC-B5B7-ED95FC7E5C64}" type="presParOf" srcId="{C12845F2-1AF0-46B7-A73A-5CC0FA58AA64}" destId="{6E3CC898-D4FC-4497-9742-B6EB6395D2CC}" srcOrd="4" destOrd="0" presId="urn:microsoft.com/office/officeart/2005/8/layout/radial2"/>
    <dgm:cxn modelId="{239DA101-A488-4273-8CFE-5DB794E298B8}" type="presParOf" srcId="{6E3CC898-D4FC-4497-9742-B6EB6395D2CC}" destId="{4A8E9036-76E6-4FD8-92C5-6E5735800FD0}" srcOrd="0" destOrd="0" presId="urn:microsoft.com/office/officeart/2005/8/layout/radial2"/>
    <dgm:cxn modelId="{A9F1C41C-436D-4215-B4C6-03A836574047}" type="presParOf" srcId="{6E3CC898-D4FC-4497-9742-B6EB6395D2CC}" destId="{D4117D51-1897-4716-9DD1-C55029BF8D9C}" srcOrd="1" destOrd="0" presId="urn:microsoft.com/office/officeart/2005/8/layout/radial2"/>
    <dgm:cxn modelId="{46D81184-2C4B-4E52-964C-2EED5217E461}" type="presParOf" srcId="{C12845F2-1AF0-46B7-A73A-5CC0FA58AA64}" destId="{6078711C-8DD2-4D00-890D-23911DB7C193}" srcOrd="5" destOrd="0" presId="urn:microsoft.com/office/officeart/2005/8/layout/radial2"/>
    <dgm:cxn modelId="{AD9D573E-DAFD-425B-BCAE-9C183C51FDF9}" type="presParOf" srcId="{C12845F2-1AF0-46B7-A73A-5CC0FA58AA64}" destId="{2AC0237E-ABEF-49A9-A504-A0365ADD2FF1}" srcOrd="6" destOrd="0" presId="urn:microsoft.com/office/officeart/2005/8/layout/radial2"/>
    <dgm:cxn modelId="{CE2ABB5F-D044-4CF5-85D0-1666F481E8ED}" type="presParOf" srcId="{2AC0237E-ABEF-49A9-A504-A0365ADD2FF1}" destId="{A486E89F-59D8-4F71-9E14-0F9B01E612DA}" srcOrd="0" destOrd="0" presId="urn:microsoft.com/office/officeart/2005/8/layout/radial2"/>
    <dgm:cxn modelId="{D97B0A6E-0B00-40FE-8231-3AE3F17B5EAE}" type="presParOf" srcId="{2AC0237E-ABEF-49A9-A504-A0365ADD2FF1}" destId="{7128D113-DE66-460C-93DE-1461968A44DD}" srcOrd="1" destOrd="0" presId="urn:microsoft.com/office/officeart/2005/8/layout/radial2"/>
    <dgm:cxn modelId="{02DC0C77-B28E-470F-9D9F-1701A01A7178}" type="presParOf" srcId="{C12845F2-1AF0-46B7-A73A-5CC0FA58AA64}" destId="{55899259-24E2-46FB-A8D1-2CAA51A44650}" srcOrd="7" destOrd="0" presId="urn:microsoft.com/office/officeart/2005/8/layout/radial2"/>
    <dgm:cxn modelId="{408980BE-7916-439E-BDEC-5C1EFB187835}" type="presParOf" srcId="{C12845F2-1AF0-46B7-A73A-5CC0FA58AA64}" destId="{3AC0B6AE-1D2E-4EF5-A04E-84C8A55BB2C1}" srcOrd="8" destOrd="0" presId="urn:microsoft.com/office/officeart/2005/8/layout/radial2"/>
    <dgm:cxn modelId="{7DDC97BC-1948-48B1-AEF4-0646F1D2DEC7}" type="presParOf" srcId="{3AC0B6AE-1D2E-4EF5-A04E-84C8A55BB2C1}" destId="{D2411F8D-39D6-40C1-AC15-D4C731BBBFD8}" srcOrd="0" destOrd="0" presId="urn:microsoft.com/office/officeart/2005/8/layout/radial2"/>
    <dgm:cxn modelId="{BAEDDCC6-DFDF-43B2-85C4-71B02CD72FFD}" type="presParOf" srcId="{3AC0B6AE-1D2E-4EF5-A04E-84C8A55BB2C1}" destId="{E072421C-5096-41D3-B376-A2923C53EEC3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12239-5907-42D3-8503-0E3495C7E02C}" type="doc">
      <dgm:prSet loTypeId="urn:microsoft.com/office/officeart/2005/8/layout/vList5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F062BA3-AD56-4C98-AD11-16366EA5C902}">
      <dgm:prSet phldrT="[Текст]" custT="1"/>
      <dgm:spPr/>
      <dgm:t>
        <a:bodyPr/>
        <a:lstStyle/>
        <a:p>
          <a:r>
            <a:rPr lang="ru-RU" sz="2000" dirty="0" smtClean="0">
              <a:latin typeface="Century" pitchFamily="18" charset="0"/>
            </a:rPr>
            <a:t>ПОЗНАВАТЕЛЬНЫЕ УУД</a:t>
          </a:r>
          <a:endParaRPr lang="ru-RU" sz="2000" dirty="0">
            <a:latin typeface="Century" pitchFamily="18" charset="0"/>
          </a:endParaRPr>
        </a:p>
      </dgm:t>
    </dgm:pt>
    <dgm:pt modelId="{F865A1C4-606C-4315-B61F-016C7DB43C25}" type="parTrans" cxnId="{75E3B52D-19ED-4AA6-A4E1-837BCADBB4DA}">
      <dgm:prSet/>
      <dgm:spPr/>
      <dgm:t>
        <a:bodyPr/>
        <a:lstStyle/>
        <a:p>
          <a:endParaRPr lang="ru-RU"/>
        </a:p>
      </dgm:t>
    </dgm:pt>
    <dgm:pt modelId="{7D5E5A59-385F-40C2-8C10-C9CE7F65281F}" type="sibTrans" cxnId="{75E3B52D-19ED-4AA6-A4E1-837BCADBB4DA}">
      <dgm:prSet/>
      <dgm:spPr/>
      <dgm:t>
        <a:bodyPr/>
        <a:lstStyle/>
        <a:p>
          <a:endParaRPr lang="ru-RU"/>
        </a:p>
      </dgm:t>
    </dgm:pt>
    <dgm:pt modelId="{D751BAEC-3D8C-4901-A477-496E2CB50927}">
      <dgm:prSet phldrT="[Текст]"/>
      <dgm:spPr/>
      <dgm:t>
        <a:bodyPr/>
        <a:lstStyle/>
        <a:p>
          <a:r>
            <a:rPr lang="ru-RU" dirty="0" err="1" smtClean="0"/>
            <a:t>общеучебные</a:t>
          </a:r>
          <a:endParaRPr lang="ru-RU" dirty="0"/>
        </a:p>
      </dgm:t>
    </dgm:pt>
    <dgm:pt modelId="{8508BEE0-3B9F-42F8-A069-7F0B3A939DD8}" type="parTrans" cxnId="{A02B429D-2040-46BC-99A6-A839737C654D}">
      <dgm:prSet/>
      <dgm:spPr/>
      <dgm:t>
        <a:bodyPr/>
        <a:lstStyle/>
        <a:p>
          <a:endParaRPr lang="ru-RU"/>
        </a:p>
      </dgm:t>
    </dgm:pt>
    <dgm:pt modelId="{1473FAA6-9B72-45AE-BDB0-0FF80314DC20}" type="sibTrans" cxnId="{A02B429D-2040-46BC-99A6-A839737C654D}">
      <dgm:prSet/>
      <dgm:spPr/>
      <dgm:t>
        <a:bodyPr/>
        <a:lstStyle/>
        <a:p>
          <a:endParaRPr lang="ru-RU"/>
        </a:p>
      </dgm:t>
    </dgm:pt>
    <dgm:pt modelId="{E02C6C20-D1B6-4E32-88CA-EFC890B7469A}">
      <dgm:prSet phldrT="[Текст]"/>
      <dgm:spPr/>
      <dgm:t>
        <a:bodyPr/>
        <a:lstStyle/>
        <a:p>
          <a:r>
            <a:rPr lang="ru-RU" dirty="0" smtClean="0"/>
            <a:t>логические</a:t>
          </a:r>
          <a:endParaRPr lang="ru-RU" dirty="0"/>
        </a:p>
      </dgm:t>
    </dgm:pt>
    <dgm:pt modelId="{6213543C-82B2-41DA-87C3-989E26084351}" type="parTrans" cxnId="{521A66A0-B460-4585-A762-A56D3F6A7E63}">
      <dgm:prSet/>
      <dgm:spPr/>
      <dgm:t>
        <a:bodyPr/>
        <a:lstStyle/>
        <a:p>
          <a:endParaRPr lang="ru-RU"/>
        </a:p>
      </dgm:t>
    </dgm:pt>
    <dgm:pt modelId="{78FE21A0-C849-48CE-8D3D-745895568B26}" type="sibTrans" cxnId="{521A66A0-B460-4585-A762-A56D3F6A7E63}">
      <dgm:prSet/>
      <dgm:spPr/>
      <dgm:t>
        <a:bodyPr/>
        <a:lstStyle/>
        <a:p>
          <a:endParaRPr lang="ru-RU"/>
        </a:p>
      </dgm:t>
    </dgm:pt>
    <dgm:pt modelId="{AFA44ACB-2E01-418A-B0B0-41C68BCFD75D}">
      <dgm:prSet phldrT="[Текст]"/>
      <dgm:spPr/>
      <dgm:t>
        <a:bodyPr/>
        <a:lstStyle/>
        <a:p>
          <a:r>
            <a:rPr lang="ru-RU" dirty="0" err="1" smtClean="0"/>
            <a:t>знаково</a:t>
          </a:r>
          <a:r>
            <a:rPr lang="ru-RU" dirty="0" smtClean="0"/>
            <a:t> – символические</a:t>
          </a:r>
          <a:endParaRPr lang="ru-RU" dirty="0"/>
        </a:p>
      </dgm:t>
    </dgm:pt>
    <dgm:pt modelId="{47F8C248-5B6F-4A99-B907-B05FD784B2FC}" type="parTrans" cxnId="{BB762348-B922-4A2A-A3AF-1CA04562A9F7}">
      <dgm:prSet/>
      <dgm:spPr/>
      <dgm:t>
        <a:bodyPr/>
        <a:lstStyle/>
        <a:p>
          <a:endParaRPr lang="ru-RU"/>
        </a:p>
      </dgm:t>
    </dgm:pt>
    <dgm:pt modelId="{75509514-3E3F-4C76-97DE-789BADFE5651}" type="sibTrans" cxnId="{BB762348-B922-4A2A-A3AF-1CA04562A9F7}">
      <dgm:prSet/>
      <dgm:spPr/>
      <dgm:t>
        <a:bodyPr/>
        <a:lstStyle/>
        <a:p>
          <a:endParaRPr lang="ru-RU"/>
        </a:p>
      </dgm:t>
    </dgm:pt>
    <dgm:pt modelId="{ACBC88CE-B142-4EE8-812B-9C8566DA7002}" type="pres">
      <dgm:prSet presAssocID="{2AF12239-5907-42D3-8503-0E3495C7E0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A1458-3F9A-4F34-801A-8A739D9A7E4C}" type="pres">
      <dgm:prSet presAssocID="{FF062BA3-AD56-4C98-AD11-16366EA5C902}" presName="linNode" presStyleCnt="0"/>
      <dgm:spPr/>
    </dgm:pt>
    <dgm:pt modelId="{7E4FEEBB-4E52-4C1E-8267-D350E6A62DA3}" type="pres">
      <dgm:prSet presAssocID="{FF062BA3-AD56-4C98-AD11-16366EA5C902}" presName="parentText" presStyleLbl="node1" presStyleIdx="0" presStyleCnt="4" custScaleX="126790" custScaleY="1767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F774A-9BFA-4B89-BC15-7106DF92F60C}" type="pres">
      <dgm:prSet presAssocID="{7D5E5A59-385F-40C2-8C10-C9CE7F65281F}" presName="sp" presStyleCnt="0"/>
      <dgm:spPr/>
    </dgm:pt>
    <dgm:pt modelId="{CCDE7AB7-8C50-46FC-AC40-14049B135BF8}" type="pres">
      <dgm:prSet presAssocID="{D751BAEC-3D8C-4901-A477-496E2CB50927}" presName="linNode" presStyleCnt="0"/>
      <dgm:spPr/>
    </dgm:pt>
    <dgm:pt modelId="{BCD7F0E7-15BC-4E3F-B850-28696EA0C29D}" type="pres">
      <dgm:prSet presAssocID="{D751BAEC-3D8C-4901-A477-496E2CB50927}" presName="parentText" presStyleLbl="node1" presStyleIdx="1" presStyleCnt="4" custLinFactNeighborX="-73661" custLinFactNeighborY="953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AB968-F72E-47A8-8CF2-201E82C61672}" type="pres">
      <dgm:prSet presAssocID="{1473FAA6-9B72-45AE-BDB0-0FF80314DC20}" presName="sp" presStyleCnt="0"/>
      <dgm:spPr/>
    </dgm:pt>
    <dgm:pt modelId="{D4C9210B-1519-4158-8D91-27047C70AFF6}" type="pres">
      <dgm:prSet presAssocID="{E02C6C20-D1B6-4E32-88CA-EFC890B7469A}" presName="linNode" presStyleCnt="0"/>
      <dgm:spPr/>
    </dgm:pt>
    <dgm:pt modelId="{CF24554B-76A3-47DE-AA05-42A260B359AE}" type="pres">
      <dgm:prSet presAssocID="{E02C6C20-D1B6-4E32-88CA-EFC890B7469A}" presName="parentText" presStyleLbl="node1" presStyleIdx="2" presStyleCnt="4" custLinFactY="6987" custLinFactNeighborX="1166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F319E-ED16-47A6-8B10-230A70004135}" type="pres">
      <dgm:prSet presAssocID="{78FE21A0-C849-48CE-8D3D-745895568B26}" presName="sp" presStyleCnt="0"/>
      <dgm:spPr/>
    </dgm:pt>
    <dgm:pt modelId="{F04C6150-AD82-47D5-BA7F-A3DA81C6F9C2}" type="pres">
      <dgm:prSet presAssocID="{AFA44ACB-2E01-418A-B0B0-41C68BCFD75D}" presName="linNode" presStyleCnt="0"/>
      <dgm:spPr/>
    </dgm:pt>
    <dgm:pt modelId="{F078CD3F-9602-481B-9581-0254A0F15251}" type="pres">
      <dgm:prSet presAssocID="{AFA44ACB-2E01-418A-B0B0-41C68BCFD75D}" presName="parentText" presStyleLbl="node1" presStyleIdx="3" presStyleCnt="4" custLinFactX="2677" custLinFactY="-29246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2B429D-2040-46BC-99A6-A839737C654D}" srcId="{2AF12239-5907-42D3-8503-0E3495C7E02C}" destId="{D751BAEC-3D8C-4901-A477-496E2CB50927}" srcOrd="1" destOrd="0" parTransId="{8508BEE0-3B9F-42F8-A069-7F0B3A939DD8}" sibTransId="{1473FAA6-9B72-45AE-BDB0-0FF80314DC20}"/>
    <dgm:cxn modelId="{FFE7A66D-F3E8-4407-9574-13C36E086654}" type="presOf" srcId="{AFA44ACB-2E01-418A-B0B0-41C68BCFD75D}" destId="{F078CD3F-9602-481B-9581-0254A0F15251}" srcOrd="0" destOrd="0" presId="urn:microsoft.com/office/officeart/2005/8/layout/vList5"/>
    <dgm:cxn modelId="{0010F5E7-B1ED-4B34-8EC2-46CF19764A37}" type="presOf" srcId="{2AF12239-5907-42D3-8503-0E3495C7E02C}" destId="{ACBC88CE-B142-4EE8-812B-9C8566DA7002}" srcOrd="0" destOrd="0" presId="urn:microsoft.com/office/officeart/2005/8/layout/vList5"/>
    <dgm:cxn modelId="{BB762348-B922-4A2A-A3AF-1CA04562A9F7}" srcId="{2AF12239-5907-42D3-8503-0E3495C7E02C}" destId="{AFA44ACB-2E01-418A-B0B0-41C68BCFD75D}" srcOrd="3" destOrd="0" parTransId="{47F8C248-5B6F-4A99-B907-B05FD784B2FC}" sibTransId="{75509514-3E3F-4C76-97DE-789BADFE5651}"/>
    <dgm:cxn modelId="{97FCA3AA-5FD0-4CBD-AEF2-8938BD174795}" type="presOf" srcId="{E02C6C20-D1B6-4E32-88CA-EFC890B7469A}" destId="{CF24554B-76A3-47DE-AA05-42A260B359AE}" srcOrd="0" destOrd="0" presId="urn:microsoft.com/office/officeart/2005/8/layout/vList5"/>
    <dgm:cxn modelId="{5FFA1916-6EB2-47FB-AC91-FC10194FFA9E}" type="presOf" srcId="{D751BAEC-3D8C-4901-A477-496E2CB50927}" destId="{BCD7F0E7-15BC-4E3F-B850-28696EA0C29D}" srcOrd="0" destOrd="0" presId="urn:microsoft.com/office/officeart/2005/8/layout/vList5"/>
    <dgm:cxn modelId="{521A66A0-B460-4585-A762-A56D3F6A7E63}" srcId="{2AF12239-5907-42D3-8503-0E3495C7E02C}" destId="{E02C6C20-D1B6-4E32-88CA-EFC890B7469A}" srcOrd="2" destOrd="0" parTransId="{6213543C-82B2-41DA-87C3-989E26084351}" sibTransId="{78FE21A0-C849-48CE-8D3D-745895568B26}"/>
    <dgm:cxn modelId="{75E3B52D-19ED-4AA6-A4E1-837BCADBB4DA}" srcId="{2AF12239-5907-42D3-8503-0E3495C7E02C}" destId="{FF062BA3-AD56-4C98-AD11-16366EA5C902}" srcOrd="0" destOrd="0" parTransId="{F865A1C4-606C-4315-B61F-016C7DB43C25}" sibTransId="{7D5E5A59-385F-40C2-8C10-C9CE7F65281F}"/>
    <dgm:cxn modelId="{D0B763E9-9D80-4E0C-AE13-FD843256CD1A}" type="presOf" srcId="{FF062BA3-AD56-4C98-AD11-16366EA5C902}" destId="{7E4FEEBB-4E52-4C1E-8267-D350E6A62DA3}" srcOrd="0" destOrd="0" presId="urn:microsoft.com/office/officeart/2005/8/layout/vList5"/>
    <dgm:cxn modelId="{3E45FE44-10AD-4584-9959-5C609540D440}" type="presParOf" srcId="{ACBC88CE-B142-4EE8-812B-9C8566DA7002}" destId="{63DA1458-3F9A-4F34-801A-8A739D9A7E4C}" srcOrd="0" destOrd="0" presId="urn:microsoft.com/office/officeart/2005/8/layout/vList5"/>
    <dgm:cxn modelId="{C1BC54DD-4C6D-4EBC-B1B8-89B59426627D}" type="presParOf" srcId="{63DA1458-3F9A-4F34-801A-8A739D9A7E4C}" destId="{7E4FEEBB-4E52-4C1E-8267-D350E6A62DA3}" srcOrd="0" destOrd="0" presId="urn:microsoft.com/office/officeart/2005/8/layout/vList5"/>
    <dgm:cxn modelId="{92153CE0-DE50-40A6-AA6B-F8C7465EBB07}" type="presParOf" srcId="{ACBC88CE-B142-4EE8-812B-9C8566DA7002}" destId="{221F774A-9BFA-4B89-BC15-7106DF92F60C}" srcOrd="1" destOrd="0" presId="urn:microsoft.com/office/officeart/2005/8/layout/vList5"/>
    <dgm:cxn modelId="{A8380248-E04A-4537-89F2-2D3BA8CADE95}" type="presParOf" srcId="{ACBC88CE-B142-4EE8-812B-9C8566DA7002}" destId="{CCDE7AB7-8C50-46FC-AC40-14049B135BF8}" srcOrd="2" destOrd="0" presId="urn:microsoft.com/office/officeart/2005/8/layout/vList5"/>
    <dgm:cxn modelId="{76011403-D74D-4785-BABD-5F1638F1A92A}" type="presParOf" srcId="{CCDE7AB7-8C50-46FC-AC40-14049B135BF8}" destId="{BCD7F0E7-15BC-4E3F-B850-28696EA0C29D}" srcOrd="0" destOrd="0" presId="urn:microsoft.com/office/officeart/2005/8/layout/vList5"/>
    <dgm:cxn modelId="{B912F3EE-76A4-4E44-BAFB-383F3B3214B3}" type="presParOf" srcId="{ACBC88CE-B142-4EE8-812B-9C8566DA7002}" destId="{4F0AB968-F72E-47A8-8CF2-201E82C61672}" srcOrd="3" destOrd="0" presId="urn:microsoft.com/office/officeart/2005/8/layout/vList5"/>
    <dgm:cxn modelId="{2092454E-FA89-4F09-9EC1-2DD9EEAE76F0}" type="presParOf" srcId="{ACBC88CE-B142-4EE8-812B-9C8566DA7002}" destId="{D4C9210B-1519-4158-8D91-27047C70AFF6}" srcOrd="4" destOrd="0" presId="urn:microsoft.com/office/officeart/2005/8/layout/vList5"/>
    <dgm:cxn modelId="{6A464387-9547-4B1F-9435-DD9AF1F4760C}" type="presParOf" srcId="{D4C9210B-1519-4158-8D91-27047C70AFF6}" destId="{CF24554B-76A3-47DE-AA05-42A260B359AE}" srcOrd="0" destOrd="0" presId="urn:microsoft.com/office/officeart/2005/8/layout/vList5"/>
    <dgm:cxn modelId="{4098A77A-A1B5-41CA-8E6B-81C5D13F04B7}" type="presParOf" srcId="{ACBC88CE-B142-4EE8-812B-9C8566DA7002}" destId="{C25F319E-ED16-47A6-8B10-230A70004135}" srcOrd="5" destOrd="0" presId="urn:microsoft.com/office/officeart/2005/8/layout/vList5"/>
    <dgm:cxn modelId="{DC463E6E-9184-4DC8-9725-9ECEAE1D07B1}" type="presParOf" srcId="{ACBC88CE-B142-4EE8-812B-9C8566DA7002}" destId="{F04C6150-AD82-47D5-BA7F-A3DA81C6F9C2}" srcOrd="6" destOrd="0" presId="urn:microsoft.com/office/officeart/2005/8/layout/vList5"/>
    <dgm:cxn modelId="{DBF7DC6C-8560-4DE0-9FF1-1FC733B9208F}" type="presParOf" srcId="{F04C6150-AD82-47D5-BA7F-A3DA81C6F9C2}" destId="{F078CD3F-9602-481B-9581-0254A0F15251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C5C52A-38EA-4E51-83B2-D4F4E6346E41}" type="doc">
      <dgm:prSet loTypeId="urn:microsoft.com/office/officeart/2005/8/layout/radial1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C6057C6-7F6C-44F9-B3A5-B7DAC64E9C4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ЛИЧНОСТНЫЕ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УУД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EB40899-F111-45AB-890B-149639F53241}" type="parTrans" cxnId="{110B17EB-927B-424A-B2F6-DCB5245C25C6}">
      <dgm:prSet/>
      <dgm:spPr/>
      <dgm:t>
        <a:bodyPr/>
        <a:lstStyle/>
        <a:p>
          <a:endParaRPr lang="ru-RU"/>
        </a:p>
      </dgm:t>
    </dgm:pt>
    <dgm:pt modelId="{4413BE07-78A6-4BBD-968F-FBE633641B0E}" type="sibTrans" cxnId="{110B17EB-927B-424A-B2F6-DCB5245C25C6}">
      <dgm:prSet/>
      <dgm:spPr/>
      <dgm:t>
        <a:bodyPr/>
        <a:lstStyle/>
        <a:p>
          <a:endParaRPr lang="ru-RU"/>
        </a:p>
      </dgm:t>
    </dgm:pt>
    <dgm:pt modelId="{6A93DDEB-821F-43B9-9B2E-4F45E147AA36}">
      <dgm:prSet phldrT="[Текст]" custT="1"/>
      <dgm:spPr/>
      <dgm:t>
        <a:bodyPr/>
        <a:lstStyle/>
        <a:p>
          <a:r>
            <a:rPr lang="ru-RU" sz="1200" dirty="0" smtClean="0"/>
            <a:t>личностное, профессиональное, жизненное </a:t>
          </a:r>
          <a:r>
            <a:rPr lang="ru-RU" sz="1200" b="1" dirty="0" smtClean="0"/>
            <a:t>самоопределение</a:t>
          </a:r>
          <a:r>
            <a:rPr lang="ru-RU" sz="1200" dirty="0" smtClean="0"/>
            <a:t>;</a:t>
          </a:r>
          <a:endParaRPr lang="ru-RU" sz="1200" dirty="0"/>
        </a:p>
      </dgm:t>
    </dgm:pt>
    <dgm:pt modelId="{BE17C879-33AD-48F8-8B4E-FE197CED25D8}" type="parTrans" cxnId="{27B54E86-E3C7-4E30-856A-1A6255F5DAC3}">
      <dgm:prSet/>
      <dgm:spPr/>
      <dgm:t>
        <a:bodyPr/>
        <a:lstStyle/>
        <a:p>
          <a:endParaRPr lang="ru-RU"/>
        </a:p>
      </dgm:t>
    </dgm:pt>
    <dgm:pt modelId="{D4E13344-664F-46BE-9535-44D453E12BF6}" type="sibTrans" cxnId="{27B54E86-E3C7-4E30-856A-1A6255F5DAC3}">
      <dgm:prSet/>
      <dgm:spPr/>
      <dgm:t>
        <a:bodyPr/>
        <a:lstStyle/>
        <a:p>
          <a:endParaRPr lang="ru-RU"/>
        </a:p>
      </dgm:t>
    </dgm:pt>
    <dgm:pt modelId="{1A567A0E-42E9-4BEB-A889-17962176E6A5}">
      <dgm:prSet phldrT="[Текст]" custT="1"/>
      <dgm:spPr/>
      <dgm:t>
        <a:bodyPr/>
        <a:lstStyle/>
        <a:p>
          <a:r>
            <a:rPr lang="ru-RU" sz="1200" b="1" dirty="0" err="1" smtClean="0"/>
            <a:t>Смыслообразова</a:t>
          </a:r>
          <a:endParaRPr lang="ru-RU" sz="1200" b="1" dirty="0" smtClean="0"/>
        </a:p>
        <a:p>
          <a:r>
            <a:rPr lang="ru-RU" sz="1200" b="1" dirty="0" err="1" smtClean="0"/>
            <a:t>ние</a:t>
          </a:r>
          <a:r>
            <a:rPr lang="ru-RU" sz="1100" b="1" dirty="0" smtClean="0"/>
            <a:t> </a:t>
          </a:r>
          <a:r>
            <a:rPr lang="ru-RU" sz="1100" dirty="0" smtClean="0"/>
            <a:t>- установление учащимися связи между целью учебной деятельности и ее мотивом.</a:t>
          </a:r>
          <a:endParaRPr lang="ru-RU" sz="1100" dirty="0"/>
        </a:p>
      </dgm:t>
    </dgm:pt>
    <dgm:pt modelId="{1FA7600B-4132-43A9-B0B1-DC09859409B1}" type="parTrans" cxnId="{F40D46AC-81A7-48F9-9D64-A6A665BFD1B1}">
      <dgm:prSet/>
      <dgm:spPr/>
      <dgm:t>
        <a:bodyPr/>
        <a:lstStyle/>
        <a:p>
          <a:endParaRPr lang="ru-RU"/>
        </a:p>
      </dgm:t>
    </dgm:pt>
    <dgm:pt modelId="{2732C531-6A69-439D-B0E8-F5ACF30C1C38}" type="sibTrans" cxnId="{F40D46AC-81A7-48F9-9D64-A6A665BFD1B1}">
      <dgm:prSet/>
      <dgm:spPr/>
      <dgm:t>
        <a:bodyPr/>
        <a:lstStyle/>
        <a:p>
          <a:endParaRPr lang="ru-RU"/>
        </a:p>
      </dgm:t>
    </dgm:pt>
    <dgm:pt modelId="{FC1A0816-1B35-4B6C-9440-6272B04EF097}">
      <dgm:prSet phldrT="[Текст]" custT="1"/>
      <dgm:spPr/>
      <dgm:t>
        <a:bodyPr/>
        <a:lstStyle/>
        <a:p>
          <a:r>
            <a:rPr lang="ru-RU" sz="1200" b="1" dirty="0" smtClean="0"/>
            <a:t>нравственно-этическая ориентация</a:t>
          </a:r>
          <a:endParaRPr lang="ru-RU" sz="1200" b="1" dirty="0"/>
        </a:p>
      </dgm:t>
    </dgm:pt>
    <dgm:pt modelId="{E2083097-1436-4288-AA96-F307D7841DB7}" type="parTrans" cxnId="{CAD9D0CE-53B6-49F9-BA2A-43462DCFF11D}">
      <dgm:prSet/>
      <dgm:spPr/>
      <dgm:t>
        <a:bodyPr/>
        <a:lstStyle/>
        <a:p>
          <a:endParaRPr lang="ru-RU"/>
        </a:p>
      </dgm:t>
    </dgm:pt>
    <dgm:pt modelId="{FAD7A28E-862C-42B8-A0CE-3960F04C46A6}" type="sibTrans" cxnId="{CAD9D0CE-53B6-49F9-BA2A-43462DCFF11D}">
      <dgm:prSet/>
      <dgm:spPr/>
      <dgm:t>
        <a:bodyPr/>
        <a:lstStyle/>
        <a:p>
          <a:endParaRPr lang="ru-RU"/>
        </a:p>
      </dgm:t>
    </dgm:pt>
    <dgm:pt modelId="{A4F0EB6D-DC61-4ED1-8B02-252E23C7198C}" type="pres">
      <dgm:prSet presAssocID="{2CC5C52A-38EA-4E51-83B2-D4F4E6346E4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8C5CB1-CBF5-43E4-90F5-79BE98509C1B}" type="pres">
      <dgm:prSet presAssocID="{1C6057C6-7F6C-44F9-B3A5-B7DAC64E9C4E}" presName="centerShape" presStyleLbl="node0" presStyleIdx="0" presStyleCnt="1" custScaleX="132871" custScaleY="119241" custLinFactNeighborX="1544" custLinFactNeighborY="-4633"/>
      <dgm:spPr/>
      <dgm:t>
        <a:bodyPr/>
        <a:lstStyle/>
        <a:p>
          <a:endParaRPr lang="ru-RU"/>
        </a:p>
      </dgm:t>
    </dgm:pt>
    <dgm:pt modelId="{2A648D8A-60C8-4B9C-AD4A-521627183863}" type="pres">
      <dgm:prSet presAssocID="{BE17C879-33AD-48F8-8B4E-FE197CED25D8}" presName="Name9" presStyleLbl="parChTrans1D2" presStyleIdx="0" presStyleCnt="3"/>
      <dgm:spPr/>
      <dgm:t>
        <a:bodyPr/>
        <a:lstStyle/>
        <a:p>
          <a:endParaRPr lang="ru-RU"/>
        </a:p>
      </dgm:t>
    </dgm:pt>
    <dgm:pt modelId="{BA2E8D53-B9E5-46F9-98FF-302C417DD64E}" type="pres">
      <dgm:prSet presAssocID="{BE17C879-33AD-48F8-8B4E-FE197CED25D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D74160A-0C71-4AD4-8E7F-91E26A76F5C3}" type="pres">
      <dgm:prSet presAssocID="{6A93DDEB-821F-43B9-9B2E-4F45E147AA36}" presName="node" presStyleLbl="node1" presStyleIdx="0" presStyleCnt="3" custRadScaleRad="100887" custRadScaleInc="2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1EDEB-BA86-4590-81A5-92A8C2A091B1}" type="pres">
      <dgm:prSet presAssocID="{1FA7600B-4132-43A9-B0B1-DC09859409B1}" presName="Name9" presStyleLbl="parChTrans1D2" presStyleIdx="1" presStyleCnt="3"/>
      <dgm:spPr/>
      <dgm:t>
        <a:bodyPr/>
        <a:lstStyle/>
        <a:p>
          <a:endParaRPr lang="ru-RU"/>
        </a:p>
      </dgm:t>
    </dgm:pt>
    <dgm:pt modelId="{270F6785-6E3F-4BB3-9E8A-0FD8F7780C3C}" type="pres">
      <dgm:prSet presAssocID="{1FA7600B-4132-43A9-B0B1-DC09859409B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061F7F7-1ED3-44D5-9452-456C5DBD5E6E}" type="pres">
      <dgm:prSet presAssocID="{1A567A0E-42E9-4BEB-A889-17962176E6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572D7-FC57-4414-BFA2-095431FB370A}" type="pres">
      <dgm:prSet presAssocID="{E2083097-1436-4288-AA96-F307D7841DB7}" presName="Name9" presStyleLbl="parChTrans1D2" presStyleIdx="2" presStyleCnt="3"/>
      <dgm:spPr/>
      <dgm:t>
        <a:bodyPr/>
        <a:lstStyle/>
        <a:p>
          <a:endParaRPr lang="ru-RU"/>
        </a:p>
      </dgm:t>
    </dgm:pt>
    <dgm:pt modelId="{02CD1105-6131-4216-9E12-14DFD1AF6516}" type="pres">
      <dgm:prSet presAssocID="{E2083097-1436-4288-AA96-F307D7841DB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33F1B0A-EADA-46D5-956A-4214046253AC}" type="pres">
      <dgm:prSet presAssocID="{FC1A0816-1B35-4B6C-9440-6272B04EF0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A3594B-C5FA-417F-BBA1-D94C5A7235C9}" type="presOf" srcId="{1FA7600B-4132-43A9-B0B1-DC09859409B1}" destId="{270F6785-6E3F-4BB3-9E8A-0FD8F7780C3C}" srcOrd="1" destOrd="0" presId="urn:microsoft.com/office/officeart/2005/8/layout/radial1"/>
    <dgm:cxn modelId="{F40D46AC-81A7-48F9-9D64-A6A665BFD1B1}" srcId="{1C6057C6-7F6C-44F9-B3A5-B7DAC64E9C4E}" destId="{1A567A0E-42E9-4BEB-A889-17962176E6A5}" srcOrd="1" destOrd="0" parTransId="{1FA7600B-4132-43A9-B0B1-DC09859409B1}" sibTransId="{2732C531-6A69-439D-B0E8-F5ACF30C1C38}"/>
    <dgm:cxn modelId="{CAD9D0CE-53B6-49F9-BA2A-43462DCFF11D}" srcId="{1C6057C6-7F6C-44F9-B3A5-B7DAC64E9C4E}" destId="{FC1A0816-1B35-4B6C-9440-6272B04EF097}" srcOrd="2" destOrd="0" parTransId="{E2083097-1436-4288-AA96-F307D7841DB7}" sibTransId="{FAD7A28E-862C-42B8-A0CE-3960F04C46A6}"/>
    <dgm:cxn modelId="{38027AB5-BB0D-40C4-994C-7B439892E2FA}" type="presOf" srcId="{1A567A0E-42E9-4BEB-A889-17962176E6A5}" destId="{7061F7F7-1ED3-44D5-9452-456C5DBD5E6E}" srcOrd="0" destOrd="0" presId="urn:microsoft.com/office/officeart/2005/8/layout/radial1"/>
    <dgm:cxn modelId="{FFB2A021-694D-4078-85B3-9B4999BF5CE3}" type="presOf" srcId="{BE17C879-33AD-48F8-8B4E-FE197CED25D8}" destId="{BA2E8D53-B9E5-46F9-98FF-302C417DD64E}" srcOrd="1" destOrd="0" presId="urn:microsoft.com/office/officeart/2005/8/layout/radial1"/>
    <dgm:cxn modelId="{2F7575D3-B875-4FBA-9987-D915EE20A51A}" type="presOf" srcId="{6A93DDEB-821F-43B9-9B2E-4F45E147AA36}" destId="{4D74160A-0C71-4AD4-8E7F-91E26A76F5C3}" srcOrd="0" destOrd="0" presId="urn:microsoft.com/office/officeart/2005/8/layout/radial1"/>
    <dgm:cxn modelId="{3010B51C-F8DE-4B18-86EE-4C88083B6E70}" type="presOf" srcId="{1C6057C6-7F6C-44F9-B3A5-B7DAC64E9C4E}" destId="{288C5CB1-CBF5-43E4-90F5-79BE98509C1B}" srcOrd="0" destOrd="0" presId="urn:microsoft.com/office/officeart/2005/8/layout/radial1"/>
    <dgm:cxn modelId="{110B17EB-927B-424A-B2F6-DCB5245C25C6}" srcId="{2CC5C52A-38EA-4E51-83B2-D4F4E6346E41}" destId="{1C6057C6-7F6C-44F9-B3A5-B7DAC64E9C4E}" srcOrd="0" destOrd="0" parTransId="{BEB40899-F111-45AB-890B-149639F53241}" sibTransId="{4413BE07-78A6-4BBD-968F-FBE633641B0E}"/>
    <dgm:cxn modelId="{27B54E86-E3C7-4E30-856A-1A6255F5DAC3}" srcId="{1C6057C6-7F6C-44F9-B3A5-B7DAC64E9C4E}" destId="{6A93DDEB-821F-43B9-9B2E-4F45E147AA36}" srcOrd="0" destOrd="0" parTransId="{BE17C879-33AD-48F8-8B4E-FE197CED25D8}" sibTransId="{D4E13344-664F-46BE-9535-44D453E12BF6}"/>
    <dgm:cxn modelId="{BF7882C4-1D8D-4453-A9EF-B5F6683C1648}" type="presOf" srcId="{1FA7600B-4132-43A9-B0B1-DC09859409B1}" destId="{4D91EDEB-BA86-4590-81A5-92A8C2A091B1}" srcOrd="0" destOrd="0" presId="urn:microsoft.com/office/officeart/2005/8/layout/radial1"/>
    <dgm:cxn modelId="{A6E45BB2-6352-4097-919B-CB3D66EBD02A}" type="presOf" srcId="{FC1A0816-1B35-4B6C-9440-6272B04EF097}" destId="{F33F1B0A-EADA-46D5-956A-4214046253AC}" srcOrd="0" destOrd="0" presId="urn:microsoft.com/office/officeart/2005/8/layout/radial1"/>
    <dgm:cxn modelId="{340F753A-2498-4A7A-B3CD-D5FDF00CAA98}" type="presOf" srcId="{BE17C879-33AD-48F8-8B4E-FE197CED25D8}" destId="{2A648D8A-60C8-4B9C-AD4A-521627183863}" srcOrd="0" destOrd="0" presId="urn:microsoft.com/office/officeart/2005/8/layout/radial1"/>
    <dgm:cxn modelId="{E935C039-036B-4A9E-A826-7A1E9B3783AB}" type="presOf" srcId="{E2083097-1436-4288-AA96-F307D7841DB7}" destId="{C21572D7-FC57-4414-BFA2-095431FB370A}" srcOrd="0" destOrd="0" presId="urn:microsoft.com/office/officeart/2005/8/layout/radial1"/>
    <dgm:cxn modelId="{98B2767A-D3A9-4150-9D29-8505FE78F299}" type="presOf" srcId="{2CC5C52A-38EA-4E51-83B2-D4F4E6346E41}" destId="{A4F0EB6D-DC61-4ED1-8B02-252E23C7198C}" srcOrd="0" destOrd="0" presId="urn:microsoft.com/office/officeart/2005/8/layout/radial1"/>
    <dgm:cxn modelId="{CCA67FCB-E423-4DB7-B670-CB52F7871AD4}" type="presOf" srcId="{E2083097-1436-4288-AA96-F307D7841DB7}" destId="{02CD1105-6131-4216-9E12-14DFD1AF6516}" srcOrd="1" destOrd="0" presId="urn:microsoft.com/office/officeart/2005/8/layout/radial1"/>
    <dgm:cxn modelId="{D99D9E92-AEB7-4DFF-9DF8-B28133EC27C0}" type="presParOf" srcId="{A4F0EB6D-DC61-4ED1-8B02-252E23C7198C}" destId="{288C5CB1-CBF5-43E4-90F5-79BE98509C1B}" srcOrd="0" destOrd="0" presId="urn:microsoft.com/office/officeart/2005/8/layout/radial1"/>
    <dgm:cxn modelId="{D99F33D9-2C76-4C3D-9456-8ED2AE5C9037}" type="presParOf" srcId="{A4F0EB6D-DC61-4ED1-8B02-252E23C7198C}" destId="{2A648D8A-60C8-4B9C-AD4A-521627183863}" srcOrd="1" destOrd="0" presId="urn:microsoft.com/office/officeart/2005/8/layout/radial1"/>
    <dgm:cxn modelId="{45146B31-56EA-4EC1-9CBA-B24BDC82D152}" type="presParOf" srcId="{2A648D8A-60C8-4B9C-AD4A-521627183863}" destId="{BA2E8D53-B9E5-46F9-98FF-302C417DD64E}" srcOrd="0" destOrd="0" presId="urn:microsoft.com/office/officeart/2005/8/layout/radial1"/>
    <dgm:cxn modelId="{F290A7AD-27B7-4220-B338-FA3AC38C52A3}" type="presParOf" srcId="{A4F0EB6D-DC61-4ED1-8B02-252E23C7198C}" destId="{4D74160A-0C71-4AD4-8E7F-91E26A76F5C3}" srcOrd="2" destOrd="0" presId="urn:microsoft.com/office/officeart/2005/8/layout/radial1"/>
    <dgm:cxn modelId="{13D3606A-12D6-4B7E-B5B1-B183A48434CE}" type="presParOf" srcId="{A4F0EB6D-DC61-4ED1-8B02-252E23C7198C}" destId="{4D91EDEB-BA86-4590-81A5-92A8C2A091B1}" srcOrd="3" destOrd="0" presId="urn:microsoft.com/office/officeart/2005/8/layout/radial1"/>
    <dgm:cxn modelId="{ED145DAB-53F1-4339-99D8-EDF919246BC2}" type="presParOf" srcId="{4D91EDEB-BA86-4590-81A5-92A8C2A091B1}" destId="{270F6785-6E3F-4BB3-9E8A-0FD8F7780C3C}" srcOrd="0" destOrd="0" presId="urn:microsoft.com/office/officeart/2005/8/layout/radial1"/>
    <dgm:cxn modelId="{CAA5D374-4676-4014-B74B-F38A4D63CAFA}" type="presParOf" srcId="{A4F0EB6D-DC61-4ED1-8B02-252E23C7198C}" destId="{7061F7F7-1ED3-44D5-9452-456C5DBD5E6E}" srcOrd="4" destOrd="0" presId="urn:microsoft.com/office/officeart/2005/8/layout/radial1"/>
    <dgm:cxn modelId="{BFF5F170-06FF-4F1D-A20A-E8342578E4CA}" type="presParOf" srcId="{A4F0EB6D-DC61-4ED1-8B02-252E23C7198C}" destId="{C21572D7-FC57-4414-BFA2-095431FB370A}" srcOrd="5" destOrd="0" presId="urn:microsoft.com/office/officeart/2005/8/layout/radial1"/>
    <dgm:cxn modelId="{9D21073C-9E89-4E01-96B4-2B4055A61071}" type="presParOf" srcId="{C21572D7-FC57-4414-BFA2-095431FB370A}" destId="{02CD1105-6131-4216-9E12-14DFD1AF6516}" srcOrd="0" destOrd="0" presId="urn:microsoft.com/office/officeart/2005/8/layout/radial1"/>
    <dgm:cxn modelId="{8654BA23-9E2A-4650-8F88-7D01E29A7468}" type="presParOf" srcId="{A4F0EB6D-DC61-4ED1-8B02-252E23C7198C}" destId="{F33F1B0A-EADA-46D5-956A-4214046253AC}" srcOrd="6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B058F4-C34E-4DD7-88A9-F962BB038981}" type="doc">
      <dgm:prSet loTypeId="urn:microsoft.com/office/officeart/2005/8/layout/vList2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0A73220-344F-4F15-9D93-93B8E084E613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Коммуникативные УУД  (КУУД)</a:t>
          </a:r>
          <a:endParaRPr lang="ru-RU" sz="2000" b="1" dirty="0"/>
        </a:p>
      </dgm:t>
    </dgm:pt>
    <dgm:pt modelId="{C3B5F0FA-D130-46A8-888B-A444851CC601}" type="parTrans" cxnId="{B5F8DB10-F8FA-4EFA-B5C9-E6BBDFCF7195}">
      <dgm:prSet/>
      <dgm:spPr/>
      <dgm:t>
        <a:bodyPr/>
        <a:lstStyle/>
        <a:p>
          <a:endParaRPr lang="ru-RU"/>
        </a:p>
      </dgm:t>
    </dgm:pt>
    <dgm:pt modelId="{804501C7-24C9-4BAF-A63C-651E85DAD6BF}" type="sibTrans" cxnId="{B5F8DB10-F8FA-4EFA-B5C9-E6BBDFCF7195}">
      <dgm:prSet/>
      <dgm:spPr/>
      <dgm:t>
        <a:bodyPr/>
        <a:lstStyle/>
        <a:p>
          <a:endParaRPr lang="ru-RU"/>
        </a:p>
      </dgm:t>
    </dgm:pt>
    <dgm:pt modelId="{7C02B577-91B3-4B1D-8359-403B59C17705}">
      <dgm:prSet phldrT="[Текст]" custT="1"/>
      <dgm:spPr/>
      <dgm:t>
        <a:bodyPr/>
        <a:lstStyle/>
        <a:p>
          <a:r>
            <a:rPr lang="ru-RU" sz="1200" dirty="0" smtClean="0"/>
            <a:t>постановка вопросов – инициативное сотрудничество в поиске и сборе информации</a:t>
          </a:r>
          <a:endParaRPr lang="ru-RU" sz="1200" b="1" dirty="0"/>
        </a:p>
      </dgm:t>
    </dgm:pt>
    <dgm:pt modelId="{702FC381-3CFD-488C-BB91-19D4186B774F}" type="sibTrans" cxnId="{10BF7E9D-2A0A-43FC-B8B6-A9CC577BD0BE}">
      <dgm:prSet/>
      <dgm:spPr/>
      <dgm:t>
        <a:bodyPr/>
        <a:lstStyle/>
        <a:p>
          <a:endParaRPr lang="ru-RU"/>
        </a:p>
      </dgm:t>
    </dgm:pt>
    <dgm:pt modelId="{28939E4A-5F3C-4328-BFC7-72AA27068DED}" type="parTrans" cxnId="{10BF7E9D-2A0A-43FC-B8B6-A9CC577BD0BE}">
      <dgm:prSet/>
      <dgm:spPr/>
      <dgm:t>
        <a:bodyPr/>
        <a:lstStyle/>
        <a:p>
          <a:endParaRPr lang="ru-RU"/>
        </a:p>
      </dgm:t>
    </dgm:pt>
    <dgm:pt modelId="{E2255D69-308B-4232-A6F2-915FD8B4D84F}">
      <dgm:prSet phldrT="[Текст]" custT="1"/>
      <dgm:spPr/>
      <dgm:t>
        <a:bodyPr/>
        <a:lstStyle/>
        <a:p>
          <a:r>
            <a:rPr lang="ru-RU" sz="1200" dirty="0" smtClean="0"/>
            <a:t>разрешение конфликтов – выявление, идентификация проблемы, поиск и оценка альтернативных способов разрешение конфликта, принятие решения и его реализация;</a:t>
          </a:r>
          <a:endParaRPr lang="ru-RU" sz="1200" b="1" dirty="0"/>
        </a:p>
      </dgm:t>
    </dgm:pt>
    <dgm:pt modelId="{4C1EBBE3-2039-49D9-9102-19D9BDA04351}" type="parTrans" cxnId="{6B825BCD-E7E3-4042-A555-74762C69353F}">
      <dgm:prSet/>
      <dgm:spPr/>
      <dgm:t>
        <a:bodyPr/>
        <a:lstStyle/>
        <a:p>
          <a:endParaRPr lang="ru-RU"/>
        </a:p>
      </dgm:t>
    </dgm:pt>
    <dgm:pt modelId="{239887A0-878C-426F-8DC5-8C55DA06D966}" type="sibTrans" cxnId="{6B825BCD-E7E3-4042-A555-74762C69353F}">
      <dgm:prSet/>
      <dgm:spPr/>
      <dgm:t>
        <a:bodyPr/>
        <a:lstStyle/>
        <a:p>
          <a:endParaRPr lang="ru-RU"/>
        </a:p>
      </dgm:t>
    </dgm:pt>
    <dgm:pt modelId="{5276FE79-4722-4D4B-8C57-86139E17E973}">
      <dgm:prSet phldrT="[Текст]" custT="1"/>
      <dgm:spPr/>
      <dgm:t>
        <a:bodyPr/>
        <a:lstStyle/>
        <a:p>
          <a:r>
            <a:rPr lang="ru-RU" sz="1400" dirty="0" smtClean="0"/>
            <a:t>планирование учебного сотрудничества с учителем и сверстниками – определение целей, функций участников, способов взаимодействия;</a:t>
          </a:r>
          <a:endParaRPr lang="ru-RU" sz="1400" b="1" dirty="0"/>
        </a:p>
      </dgm:t>
    </dgm:pt>
    <dgm:pt modelId="{4368DB17-F919-452A-9484-86048E6C2C7F}" type="parTrans" cxnId="{D233E1AC-0E88-49F0-86C3-93254C95DA29}">
      <dgm:prSet/>
      <dgm:spPr/>
      <dgm:t>
        <a:bodyPr/>
        <a:lstStyle/>
        <a:p>
          <a:endParaRPr lang="ru-RU"/>
        </a:p>
      </dgm:t>
    </dgm:pt>
    <dgm:pt modelId="{CFC85ADB-354C-4FCB-9140-0FF6CBD67235}" type="sibTrans" cxnId="{D233E1AC-0E88-49F0-86C3-93254C95DA29}">
      <dgm:prSet/>
      <dgm:spPr/>
      <dgm:t>
        <a:bodyPr/>
        <a:lstStyle/>
        <a:p>
          <a:endParaRPr lang="ru-RU"/>
        </a:p>
      </dgm:t>
    </dgm:pt>
    <dgm:pt modelId="{6A355A49-9A13-47A0-B439-6E034D716A01}">
      <dgm:prSet phldrT="[Текст]"/>
      <dgm:spPr/>
      <dgm:t>
        <a:bodyPr/>
        <a:lstStyle/>
        <a:p>
          <a:r>
            <a:rPr lang="ru-RU" dirty="0" smtClean="0"/>
            <a:t>управление поведением партнера – контроль, коррекция, оценка действий партнера;</a:t>
          </a:r>
          <a:endParaRPr lang="ru-RU" b="1" dirty="0"/>
        </a:p>
      </dgm:t>
    </dgm:pt>
    <dgm:pt modelId="{DCD8E7F0-E385-4D5B-8FA6-4497DFE3BC32}" type="parTrans" cxnId="{63DD6DC7-275E-4CC1-88F7-30B5337E00EB}">
      <dgm:prSet/>
      <dgm:spPr/>
      <dgm:t>
        <a:bodyPr/>
        <a:lstStyle/>
        <a:p>
          <a:endParaRPr lang="ru-RU"/>
        </a:p>
      </dgm:t>
    </dgm:pt>
    <dgm:pt modelId="{CCAB38D8-91CC-4C06-AB03-DF77B84975C9}" type="sibTrans" cxnId="{63DD6DC7-275E-4CC1-88F7-30B5337E00EB}">
      <dgm:prSet/>
      <dgm:spPr/>
      <dgm:t>
        <a:bodyPr/>
        <a:lstStyle/>
        <a:p>
          <a:endParaRPr lang="ru-RU"/>
        </a:p>
      </dgm:t>
    </dgm:pt>
    <dgm:pt modelId="{F03B7062-7475-4268-830F-0EB8806682DE}" type="pres">
      <dgm:prSet presAssocID="{4DB058F4-C34E-4DD7-88A9-F962BB0389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5BDF0-3308-4EC4-801C-953D6D75020E}" type="pres">
      <dgm:prSet presAssocID="{20A73220-344F-4F15-9D93-93B8E084E613}" presName="parentText" presStyleLbl="node1" presStyleIdx="0" presStyleCnt="5" custScaleX="52830" custScaleY="31310" custLinFactY="1384" custLinFactNeighborX="6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85619-0311-49B3-9733-8418C3F254BC}" type="pres">
      <dgm:prSet presAssocID="{804501C7-24C9-4BAF-A63C-651E85DAD6BF}" presName="spacer" presStyleCnt="0"/>
      <dgm:spPr/>
    </dgm:pt>
    <dgm:pt modelId="{74A0868A-C5C6-48EC-8909-B2CA95A6C095}" type="pres">
      <dgm:prSet presAssocID="{7C02B577-91B3-4B1D-8359-403B59C17705}" presName="parentText" presStyleLbl="node1" presStyleIdx="1" presStyleCnt="5" custScaleX="35848" custScaleY="30802" custLinFactY="27105" custLinFactNeighborX="-3207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5CA32-5A8B-4BD5-BD89-794E1DAEBB3E}" type="pres">
      <dgm:prSet presAssocID="{702FC381-3CFD-488C-BB91-19D4186B774F}" presName="spacer" presStyleCnt="0"/>
      <dgm:spPr/>
    </dgm:pt>
    <dgm:pt modelId="{25DF8188-FCBD-4AC2-B704-4DC1AACDF7A1}" type="pres">
      <dgm:prSet presAssocID="{E2255D69-308B-4232-A6F2-915FD8B4D84F}" presName="parentText" presStyleLbl="node1" presStyleIdx="2" presStyleCnt="5" custScaleX="37567" custScaleY="51004" custLinFactY="49519" custLinFactNeighborX="-292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BC9E7-6354-483F-9CF9-DB301730A0FE}" type="pres">
      <dgm:prSet presAssocID="{239887A0-878C-426F-8DC5-8C55DA06D966}" presName="spacer" presStyleCnt="0"/>
      <dgm:spPr/>
    </dgm:pt>
    <dgm:pt modelId="{08A4DB0F-8A6B-4F76-89BE-282875671489}" type="pres">
      <dgm:prSet presAssocID="{5276FE79-4722-4D4B-8C57-86139E17E973}" presName="parentText" presStyleLbl="node1" presStyleIdx="3" presStyleCnt="5" custScaleX="41252" custScaleY="62073" custLinFactY="2997" custLinFactNeighborX="206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17CE3-FFF1-4AD8-A863-F466BE18BBBE}" type="pres">
      <dgm:prSet presAssocID="{CFC85ADB-354C-4FCB-9140-0FF6CBD67235}" presName="spacer" presStyleCnt="0"/>
      <dgm:spPr/>
    </dgm:pt>
    <dgm:pt modelId="{75EA8777-B3FA-4FD7-A302-E6B7F460E6ED}" type="pres">
      <dgm:prSet presAssocID="{6A355A49-9A13-47A0-B439-6E034D716A01}" presName="parentText" presStyleLbl="node1" presStyleIdx="4" presStyleCnt="5" custScaleX="41619" custScaleY="34616" custLinFactY="-116439" custLinFactNeighborX="2906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6F0364-E36C-4CB0-93D1-E121D3DC85FA}" type="presOf" srcId="{20A73220-344F-4F15-9D93-93B8E084E613}" destId="{32C5BDF0-3308-4EC4-801C-953D6D75020E}" srcOrd="0" destOrd="0" presId="urn:microsoft.com/office/officeart/2005/8/layout/vList2"/>
    <dgm:cxn modelId="{2EC0A9E5-2EAE-4A64-BBAF-F8B82000BFD9}" type="presOf" srcId="{5276FE79-4722-4D4B-8C57-86139E17E973}" destId="{08A4DB0F-8A6B-4F76-89BE-282875671489}" srcOrd="0" destOrd="0" presId="urn:microsoft.com/office/officeart/2005/8/layout/vList2"/>
    <dgm:cxn modelId="{6B825BCD-E7E3-4042-A555-74762C69353F}" srcId="{4DB058F4-C34E-4DD7-88A9-F962BB038981}" destId="{E2255D69-308B-4232-A6F2-915FD8B4D84F}" srcOrd="2" destOrd="0" parTransId="{4C1EBBE3-2039-49D9-9102-19D9BDA04351}" sibTransId="{239887A0-878C-426F-8DC5-8C55DA06D966}"/>
    <dgm:cxn modelId="{D233E1AC-0E88-49F0-86C3-93254C95DA29}" srcId="{4DB058F4-C34E-4DD7-88A9-F962BB038981}" destId="{5276FE79-4722-4D4B-8C57-86139E17E973}" srcOrd="3" destOrd="0" parTransId="{4368DB17-F919-452A-9484-86048E6C2C7F}" sibTransId="{CFC85ADB-354C-4FCB-9140-0FF6CBD67235}"/>
    <dgm:cxn modelId="{68EF0F12-9B19-47ED-8323-037A2015B40F}" type="presOf" srcId="{E2255D69-308B-4232-A6F2-915FD8B4D84F}" destId="{25DF8188-FCBD-4AC2-B704-4DC1AACDF7A1}" srcOrd="0" destOrd="0" presId="urn:microsoft.com/office/officeart/2005/8/layout/vList2"/>
    <dgm:cxn modelId="{E0E779AA-05E6-4176-A495-36740419E33A}" type="presOf" srcId="{4DB058F4-C34E-4DD7-88A9-F962BB038981}" destId="{F03B7062-7475-4268-830F-0EB8806682DE}" srcOrd="0" destOrd="0" presId="urn:microsoft.com/office/officeart/2005/8/layout/vList2"/>
    <dgm:cxn modelId="{F7BFD16A-2673-40C3-891F-00CCF9E68F09}" type="presOf" srcId="{6A355A49-9A13-47A0-B439-6E034D716A01}" destId="{75EA8777-B3FA-4FD7-A302-E6B7F460E6ED}" srcOrd="0" destOrd="0" presId="urn:microsoft.com/office/officeart/2005/8/layout/vList2"/>
    <dgm:cxn modelId="{63DD6DC7-275E-4CC1-88F7-30B5337E00EB}" srcId="{4DB058F4-C34E-4DD7-88A9-F962BB038981}" destId="{6A355A49-9A13-47A0-B439-6E034D716A01}" srcOrd="4" destOrd="0" parTransId="{DCD8E7F0-E385-4D5B-8FA6-4497DFE3BC32}" sibTransId="{CCAB38D8-91CC-4C06-AB03-DF77B84975C9}"/>
    <dgm:cxn modelId="{B5F8DB10-F8FA-4EFA-B5C9-E6BBDFCF7195}" srcId="{4DB058F4-C34E-4DD7-88A9-F962BB038981}" destId="{20A73220-344F-4F15-9D93-93B8E084E613}" srcOrd="0" destOrd="0" parTransId="{C3B5F0FA-D130-46A8-888B-A444851CC601}" sibTransId="{804501C7-24C9-4BAF-A63C-651E85DAD6BF}"/>
    <dgm:cxn modelId="{10BF7E9D-2A0A-43FC-B8B6-A9CC577BD0BE}" srcId="{4DB058F4-C34E-4DD7-88A9-F962BB038981}" destId="{7C02B577-91B3-4B1D-8359-403B59C17705}" srcOrd="1" destOrd="0" parTransId="{28939E4A-5F3C-4328-BFC7-72AA27068DED}" sibTransId="{702FC381-3CFD-488C-BB91-19D4186B774F}"/>
    <dgm:cxn modelId="{4573A702-AE3F-40F1-A4E6-74EC49A4AE19}" type="presOf" srcId="{7C02B577-91B3-4B1D-8359-403B59C17705}" destId="{74A0868A-C5C6-48EC-8909-B2CA95A6C095}" srcOrd="0" destOrd="0" presId="urn:microsoft.com/office/officeart/2005/8/layout/vList2"/>
    <dgm:cxn modelId="{882361C4-25A2-4CBE-9625-0B1EC50973C2}" type="presParOf" srcId="{F03B7062-7475-4268-830F-0EB8806682DE}" destId="{32C5BDF0-3308-4EC4-801C-953D6D75020E}" srcOrd="0" destOrd="0" presId="urn:microsoft.com/office/officeart/2005/8/layout/vList2"/>
    <dgm:cxn modelId="{1E2556D1-B717-4F54-B2B2-34E868CE8D1F}" type="presParOf" srcId="{F03B7062-7475-4268-830F-0EB8806682DE}" destId="{24285619-0311-49B3-9733-8418C3F254BC}" srcOrd="1" destOrd="0" presId="urn:microsoft.com/office/officeart/2005/8/layout/vList2"/>
    <dgm:cxn modelId="{9A028615-7F4E-4087-97BE-608E1013EB62}" type="presParOf" srcId="{F03B7062-7475-4268-830F-0EB8806682DE}" destId="{74A0868A-C5C6-48EC-8909-B2CA95A6C095}" srcOrd="2" destOrd="0" presId="urn:microsoft.com/office/officeart/2005/8/layout/vList2"/>
    <dgm:cxn modelId="{D35840D3-A3DB-4E6B-9CFA-4BD2708E2129}" type="presParOf" srcId="{F03B7062-7475-4268-830F-0EB8806682DE}" destId="{8375CA32-5A8B-4BD5-BD89-794E1DAEBB3E}" srcOrd="3" destOrd="0" presId="urn:microsoft.com/office/officeart/2005/8/layout/vList2"/>
    <dgm:cxn modelId="{27611E57-CB48-4976-A371-8CA9E960529A}" type="presParOf" srcId="{F03B7062-7475-4268-830F-0EB8806682DE}" destId="{25DF8188-FCBD-4AC2-B704-4DC1AACDF7A1}" srcOrd="4" destOrd="0" presId="urn:microsoft.com/office/officeart/2005/8/layout/vList2"/>
    <dgm:cxn modelId="{89B7DADD-AB05-49EE-BC1C-CBC8E2A88B0C}" type="presParOf" srcId="{F03B7062-7475-4268-830F-0EB8806682DE}" destId="{D66BC9E7-6354-483F-9CF9-DB301730A0FE}" srcOrd="5" destOrd="0" presId="urn:microsoft.com/office/officeart/2005/8/layout/vList2"/>
    <dgm:cxn modelId="{66AC6B16-CC42-4EE8-B6D4-CDF31DAE1A3A}" type="presParOf" srcId="{F03B7062-7475-4268-830F-0EB8806682DE}" destId="{08A4DB0F-8A6B-4F76-89BE-282875671489}" srcOrd="6" destOrd="0" presId="urn:microsoft.com/office/officeart/2005/8/layout/vList2"/>
    <dgm:cxn modelId="{36BA07AE-23A0-4A62-904D-7E2E9F2EB636}" type="presParOf" srcId="{F03B7062-7475-4268-830F-0EB8806682DE}" destId="{54E17CE3-FFF1-4AD8-A863-F466BE18BBBE}" srcOrd="7" destOrd="0" presId="urn:microsoft.com/office/officeart/2005/8/layout/vList2"/>
    <dgm:cxn modelId="{DDFC64CD-AEE3-4264-B8EE-9735F771791C}" type="presParOf" srcId="{F03B7062-7475-4268-830F-0EB8806682DE}" destId="{75EA8777-B3FA-4FD7-A302-E6B7F460E6ED}" srcOrd="8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85CB61-9F00-4467-9680-AB8BCDE0475D}" type="doc">
      <dgm:prSet loTypeId="urn:microsoft.com/office/officeart/2005/8/layout/v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AE28EB6-3995-4379-97E7-9C8467B572B7}">
      <dgm:prSet phldrT="[Текст]" custT="1"/>
      <dgm:spPr/>
      <dgm:t>
        <a:bodyPr vert="wordArtVert"/>
        <a:lstStyle/>
        <a:p>
          <a:r>
            <a:rPr lang="ru-RU" sz="2400" b="1" spc="-300" dirty="0" smtClean="0">
              <a:latin typeface="Times New Roman" pitchFamily="18" charset="0"/>
              <a:cs typeface="Times New Roman" pitchFamily="18" charset="0"/>
            </a:rPr>
            <a:t>Регулятивные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УУД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7EAEC3E-0A41-4945-AF9D-FD2BC06FFE41}" type="parTrans" cxnId="{C93DD1A2-D86E-4A92-B2A6-4ACB9AE3355C}">
      <dgm:prSet/>
      <dgm:spPr/>
      <dgm:t>
        <a:bodyPr/>
        <a:lstStyle/>
        <a:p>
          <a:endParaRPr lang="ru-RU"/>
        </a:p>
      </dgm:t>
    </dgm:pt>
    <dgm:pt modelId="{FC2C3DEB-F2B9-4821-A753-56D92F5B47D2}" type="sibTrans" cxnId="{C93DD1A2-D86E-4A92-B2A6-4ACB9AE3355C}">
      <dgm:prSet/>
      <dgm:spPr/>
      <dgm:t>
        <a:bodyPr/>
        <a:lstStyle/>
        <a:p>
          <a:endParaRPr lang="ru-RU"/>
        </a:p>
      </dgm:t>
    </dgm:pt>
    <dgm:pt modelId="{B404B1F0-907B-47D2-9380-8D859B415813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Прогнозирование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F54C3231-2D22-4B3B-8571-D11BF065DC04}" type="parTrans" cxnId="{76E116BA-106E-4BD6-A86F-11B5B7ABE713}">
      <dgm:prSet/>
      <dgm:spPr/>
      <dgm:t>
        <a:bodyPr/>
        <a:lstStyle/>
        <a:p>
          <a:endParaRPr lang="ru-RU"/>
        </a:p>
      </dgm:t>
    </dgm:pt>
    <dgm:pt modelId="{094515C2-DEBF-4905-8681-A72BDE59AC9B}" type="sibTrans" cxnId="{76E116BA-106E-4BD6-A86F-11B5B7ABE713}">
      <dgm:prSet/>
      <dgm:spPr/>
      <dgm:t>
        <a:bodyPr/>
        <a:lstStyle/>
        <a:p>
          <a:endParaRPr lang="ru-RU"/>
        </a:p>
      </dgm:t>
    </dgm:pt>
    <dgm:pt modelId="{8DFBBE45-0BB2-4CCF-A28F-64735804DA6E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EA1D2656-57B4-484C-913E-4DCEE71ED59C}" type="parTrans" cxnId="{0367AE7C-EE25-42BD-B61C-E1DF8AFD508A}">
      <dgm:prSet/>
      <dgm:spPr/>
      <dgm:t>
        <a:bodyPr/>
        <a:lstStyle/>
        <a:p>
          <a:endParaRPr lang="ru-RU"/>
        </a:p>
      </dgm:t>
    </dgm:pt>
    <dgm:pt modelId="{156741A8-16BC-490F-8666-0A47D2CB51B6}" type="sibTrans" cxnId="{0367AE7C-EE25-42BD-B61C-E1DF8AFD508A}">
      <dgm:prSet/>
      <dgm:spPr/>
      <dgm:t>
        <a:bodyPr/>
        <a:lstStyle/>
        <a:p>
          <a:endParaRPr lang="ru-RU"/>
        </a:p>
      </dgm:t>
    </dgm:pt>
    <dgm:pt modelId="{5EC7698F-7D3C-43F9-B0D0-DC56BCB0AF29}">
      <dgm:prSet phldrT="[Текст]" custT="1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</a:rPr>
            <a:t>Целеполагание</a:t>
          </a:r>
          <a:endParaRPr lang="ru-RU" dirty="0" smtClean="0">
            <a:solidFill>
              <a:srgbClr val="7030A0"/>
            </a:solidFill>
          </a:endParaRPr>
        </a:p>
      </dgm:t>
    </dgm:pt>
    <dgm:pt modelId="{795FA3C0-F06B-4A0C-BEB4-003BD3423F1E}" type="parTrans" cxnId="{6F0354C4-AA40-4C73-A875-EAE0314644AE}">
      <dgm:prSet/>
      <dgm:spPr/>
      <dgm:t>
        <a:bodyPr/>
        <a:lstStyle/>
        <a:p>
          <a:endParaRPr lang="ru-RU"/>
        </a:p>
      </dgm:t>
    </dgm:pt>
    <dgm:pt modelId="{E6CF1A6F-F3B2-4939-9B85-7DE66AEFEB8D}" type="sibTrans" cxnId="{6F0354C4-AA40-4C73-A875-EAE0314644AE}">
      <dgm:prSet/>
      <dgm:spPr/>
      <dgm:t>
        <a:bodyPr/>
        <a:lstStyle/>
        <a:p>
          <a:endParaRPr lang="ru-RU"/>
        </a:p>
      </dgm:t>
    </dgm:pt>
    <dgm:pt modelId="{F8D736F2-05BC-47A4-80C3-2C7643533D96}">
      <dgm:prSet/>
      <dgm:spPr/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Контроль</a:t>
          </a:r>
          <a:endParaRPr lang="ru-RU" dirty="0">
            <a:solidFill>
              <a:srgbClr val="00B0F0"/>
            </a:solidFill>
          </a:endParaRPr>
        </a:p>
      </dgm:t>
    </dgm:pt>
    <dgm:pt modelId="{E0AAF4B3-563E-46E6-98EA-7A25B9BDE2BE}" type="parTrans" cxnId="{D3548CFC-D4F7-4BE5-B700-569F032E27A4}">
      <dgm:prSet/>
      <dgm:spPr/>
      <dgm:t>
        <a:bodyPr/>
        <a:lstStyle/>
        <a:p>
          <a:endParaRPr lang="ru-RU"/>
        </a:p>
      </dgm:t>
    </dgm:pt>
    <dgm:pt modelId="{3C7A83D0-D3F3-4440-BD9A-356FC4AD3ECA}" type="sibTrans" cxnId="{D3548CFC-D4F7-4BE5-B700-569F032E27A4}">
      <dgm:prSet/>
      <dgm:spPr/>
      <dgm:t>
        <a:bodyPr/>
        <a:lstStyle/>
        <a:p>
          <a:endParaRPr lang="ru-RU"/>
        </a:p>
      </dgm:t>
    </dgm:pt>
    <dgm:pt modelId="{3DA20F58-F19F-4A96-B505-B2FD971C58F9}">
      <dgm:prSet phldrT="[Текст]" custT="1"/>
      <dgm:spPr/>
      <dgm:t>
        <a:bodyPr/>
        <a:lstStyle/>
        <a:p>
          <a:endParaRPr lang="ru-RU" dirty="0" smtClean="0"/>
        </a:p>
      </dgm:t>
    </dgm:pt>
    <dgm:pt modelId="{CA2B7127-34A3-4E2C-96D5-F2A381481435}" type="parTrans" cxnId="{7AACAE0A-DC1C-4AA3-B059-63EFC8AC1A31}">
      <dgm:prSet/>
      <dgm:spPr/>
      <dgm:t>
        <a:bodyPr/>
        <a:lstStyle/>
        <a:p>
          <a:endParaRPr lang="ru-RU"/>
        </a:p>
      </dgm:t>
    </dgm:pt>
    <dgm:pt modelId="{2907BD7B-D957-44A0-837A-80E8AA7273A7}" type="sibTrans" cxnId="{7AACAE0A-DC1C-4AA3-B059-63EFC8AC1A31}">
      <dgm:prSet/>
      <dgm:spPr/>
      <dgm:t>
        <a:bodyPr/>
        <a:lstStyle/>
        <a:p>
          <a:endParaRPr lang="ru-RU"/>
        </a:p>
      </dgm:t>
    </dgm:pt>
    <dgm:pt modelId="{335FDDDF-D22C-4F43-94E4-00EE9EF223EE}">
      <dgm:prSet phldrT="[Текст]" custT="1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Коррекция</a:t>
          </a:r>
        </a:p>
      </dgm:t>
    </dgm:pt>
    <dgm:pt modelId="{ED31968E-79D7-4C3B-9E5A-9264012DD6E0}" type="parTrans" cxnId="{C35C25CC-8B8D-4423-8BE5-4949A60C631C}">
      <dgm:prSet/>
      <dgm:spPr/>
      <dgm:t>
        <a:bodyPr/>
        <a:lstStyle/>
        <a:p>
          <a:endParaRPr lang="ru-RU"/>
        </a:p>
      </dgm:t>
    </dgm:pt>
    <dgm:pt modelId="{A590957F-0B95-4D67-BE1E-89C8E05B07E0}" type="sibTrans" cxnId="{C35C25CC-8B8D-4423-8BE5-4949A60C631C}">
      <dgm:prSet/>
      <dgm:spPr/>
      <dgm:t>
        <a:bodyPr/>
        <a:lstStyle/>
        <a:p>
          <a:endParaRPr lang="ru-RU"/>
        </a:p>
      </dgm:t>
    </dgm:pt>
    <dgm:pt modelId="{1B06A18C-150D-4DF1-A8C8-4D0A2843AC45}">
      <dgm:prSet phldrT="[Текст]" custT="1"/>
      <dgm:spPr/>
      <dgm:t>
        <a:bodyPr/>
        <a:lstStyle/>
        <a:p>
          <a:endParaRPr lang="ru-RU" dirty="0" smtClean="0"/>
        </a:p>
      </dgm:t>
    </dgm:pt>
    <dgm:pt modelId="{97CB27F6-2758-4620-AF1F-8645253CD2A0}" type="parTrans" cxnId="{0E46CF04-09D9-4EE9-9EE0-0F89D876CEC3}">
      <dgm:prSet/>
      <dgm:spPr/>
      <dgm:t>
        <a:bodyPr/>
        <a:lstStyle/>
        <a:p>
          <a:endParaRPr lang="ru-RU"/>
        </a:p>
      </dgm:t>
    </dgm:pt>
    <dgm:pt modelId="{D7363382-D12A-48CC-81C6-9DA000957C7B}" type="sibTrans" cxnId="{0E46CF04-09D9-4EE9-9EE0-0F89D876CEC3}">
      <dgm:prSet/>
      <dgm:spPr/>
      <dgm:t>
        <a:bodyPr/>
        <a:lstStyle/>
        <a:p>
          <a:endParaRPr lang="ru-RU"/>
        </a:p>
      </dgm:t>
    </dgm:pt>
    <dgm:pt modelId="{5823EECE-B202-468A-80BC-88463DC645DC}">
      <dgm:prSet phldrT="[Текст]" custT="1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Оценка</a:t>
          </a:r>
        </a:p>
      </dgm:t>
    </dgm:pt>
    <dgm:pt modelId="{8E2C6CC1-72F0-4B4B-844A-CFC6928860D7}" type="parTrans" cxnId="{D54799CB-56C8-477E-93DA-7E7C269A1C71}">
      <dgm:prSet/>
      <dgm:spPr/>
      <dgm:t>
        <a:bodyPr/>
        <a:lstStyle/>
        <a:p>
          <a:endParaRPr lang="ru-RU"/>
        </a:p>
      </dgm:t>
    </dgm:pt>
    <dgm:pt modelId="{26877380-2961-4350-B565-39C856F994B3}" type="sibTrans" cxnId="{D54799CB-56C8-477E-93DA-7E7C269A1C71}">
      <dgm:prSet/>
      <dgm:spPr/>
      <dgm:t>
        <a:bodyPr/>
        <a:lstStyle/>
        <a:p>
          <a:endParaRPr lang="ru-RU"/>
        </a:p>
      </dgm:t>
    </dgm:pt>
    <dgm:pt modelId="{59082466-65D2-4DA3-BF9C-212B6815F9D4}">
      <dgm:prSet phldrT="[Текст]" custT="1"/>
      <dgm:spPr/>
      <dgm:t>
        <a:bodyPr/>
        <a:lstStyle/>
        <a:p>
          <a:r>
            <a:rPr lang="ru-RU" dirty="0" err="1" smtClean="0">
              <a:solidFill>
                <a:schemeClr val="accent5">
                  <a:lumMod val="50000"/>
                </a:schemeClr>
              </a:solidFill>
            </a:rPr>
            <a:t>Саморегуляция</a:t>
          </a:r>
          <a:endParaRPr lang="ru-RU" dirty="0" smtClean="0">
            <a:solidFill>
              <a:schemeClr val="accent5">
                <a:lumMod val="50000"/>
              </a:schemeClr>
            </a:solidFill>
          </a:endParaRPr>
        </a:p>
      </dgm:t>
    </dgm:pt>
    <dgm:pt modelId="{63A5D0B1-5589-47EF-AE82-5366D8209B3F}" type="parTrans" cxnId="{11CFDA00-D01F-4081-ADAC-CBEB835C18CA}">
      <dgm:prSet/>
      <dgm:spPr/>
      <dgm:t>
        <a:bodyPr/>
        <a:lstStyle/>
        <a:p>
          <a:endParaRPr lang="ru-RU"/>
        </a:p>
      </dgm:t>
    </dgm:pt>
    <dgm:pt modelId="{0DF344D2-28EC-4CA0-9756-1BAAEE06912E}" type="sibTrans" cxnId="{11CFDA00-D01F-4081-ADAC-CBEB835C18CA}">
      <dgm:prSet/>
      <dgm:spPr/>
      <dgm:t>
        <a:bodyPr/>
        <a:lstStyle/>
        <a:p>
          <a:endParaRPr lang="ru-RU"/>
        </a:p>
      </dgm:t>
    </dgm:pt>
    <dgm:pt modelId="{26CA74A5-BA59-471C-8A2E-14C0C3BC6516}" type="pres">
      <dgm:prSet presAssocID="{E285CB61-9F00-4467-9680-AB8BCDE0475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21D87A-66F0-4B81-845D-4BA3A41E0075}" type="pres">
      <dgm:prSet presAssocID="{EAE28EB6-3995-4379-97E7-9C8467B572B7}" presName="linNode" presStyleCnt="0"/>
      <dgm:spPr/>
    </dgm:pt>
    <dgm:pt modelId="{2D1F7CB6-2070-48C3-9BB3-9888C8D0CDF0}" type="pres">
      <dgm:prSet presAssocID="{EAE28EB6-3995-4379-97E7-9C8467B572B7}" presName="parentShp" presStyleLbl="node1" presStyleIdx="0" presStyleCnt="1" custScaleX="41108" custScaleY="210051" custLinFactNeighborX="-189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52489-0BE8-4F7F-AECA-0A6CED228190}" type="pres">
      <dgm:prSet presAssocID="{EAE28EB6-3995-4379-97E7-9C8467B572B7}" presName="childShp" presStyleLbl="bgAccFollowNode1" presStyleIdx="0" presStyleCnt="1" custScaleX="156387" custScaleY="19567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539F9D9E-417D-459F-ACC4-92F3E5EF65E0}" type="presOf" srcId="{5EC7698F-7D3C-43F9-B0D0-DC56BCB0AF29}" destId="{8C852489-0BE8-4F7F-AECA-0A6CED228190}" srcOrd="0" destOrd="3" presId="urn:microsoft.com/office/officeart/2005/8/layout/vList6"/>
    <dgm:cxn modelId="{0E46CF04-09D9-4EE9-9EE0-0F89D876CEC3}" srcId="{EAE28EB6-3995-4379-97E7-9C8467B572B7}" destId="{1B06A18C-150D-4DF1-A8C8-4D0A2843AC45}" srcOrd="7" destOrd="0" parTransId="{97CB27F6-2758-4620-AF1F-8645253CD2A0}" sibTransId="{D7363382-D12A-48CC-81C6-9DA000957C7B}"/>
    <dgm:cxn modelId="{D47E2239-4C66-424B-8A04-3504A63C910E}" type="presOf" srcId="{8DFBBE45-0BB2-4CCF-A28F-64735804DA6E}" destId="{8C852489-0BE8-4F7F-AECA-0A6CED228190}" srcOrd="0" destOrd="2" presId="urn:microsoft.com/office/officeart/2005/8/layout/vList6"/>
    <dgm:cxn modelId="{685617D8-75D7-4937-B956-8A6159518B1C}" type="presOf" srcId="{5823EECE-B202-468A-80BC-88463DC645DC}" destId="{8C852489-0BE8-4F7F-AECA-0A6CED228190}" srcOrd="0" destOrd="5" presId="urn:microsoft.com/office/officeart/2005/8/layout/vList6"/>
    <dgm:cxn modelId="{C93DD1A2-D86E-4A92-B2A6-4ACB9AE3355C}" srcId="{E285CB61-9F00-4467-9680-AB8BCDE0475D}" destId="{EAE28EB6-3995-4379-97E7-9C8467B572B7}" srcOrd="0" destOrd="0" parTransId="{07EAEC3E-0A41-4945-AF9D-FD2BC06FFE41}" sibTransId="{FC2C3DEB-F2B9-4821-A753-56D92F5B47D2}"/>
    <dgm:cxn modelId="{99ABD62C-E1B4-4245-B9A9-EFBD3F610079}" type="presOf" srcId="{335FDDDF-D22C-4F43-94E4-00EE9EF223EE}" destId="{8C852489-0BE8-4F7F-AECA-0A6CED228190}" srcOrd="0" destOrd="4" presId="urn:microsoft.com/office/officeart/2005/8/layout/vList6"/>
    <dgm:cxn modelId="{11CFDA00-D01F-4081-ADAC-CBEB835C18CA}" srcId="{EAE28EB6-3995-4379-97E7-9C8467B572B7}" destId="{59082466-65D2-4DA3-BF9C-212B6815F9D4}" srcOrd="6" destOrd="0" parTransId="{63A5D0B1-5589-47EF-AE82-5366D8209B3F}" sibTransId="{0DF344D2-28EC-4CA0-9756-1BAAEE06912E}"/>
    <dgm:cxn modelId="{76E116BA-106E-4BD6-A86F-11B5B7ABE713}" srcId="{EAE28EB6-3995-4379-97E7-9C8467B572B7}" destId="{B404B1F0-907B-47D2-9380-8D859B415813}" srcOrd="1" destOrd="0" parTransId="{F54C3231-2D22-4B3B-8571-D11BF065DC04}" sibTransId="{094515C2-DEBF-4905-8681-A72BDE59AC9B}"/>
    <dgm:cxn modelId="{C35C25CC-8B8D-4423-8BE5-4949A60C631C}" srcId="{EAE28EB6-3995-4379-97E7-9C8467B572B7}" destId="{335FDDDF-D22C-4F43-94E4-00EE9EF223EE}" srcOrd="4" destOrd="0" parTransId="{ED31968E-79D7-4C3B-9E5A-9264012DD6E0}" sibTransId="{A590957F-0B95-4D67-BE1E-89C8E05B07E0}"/>
    <dgm:cxn modelId="{D54799CB-56C8-477E-93DA-7E7C269A1C71}" srcId="{EAE28EB6-3995-4379-97E7-9C8467B572B7}" destId="{5823EECE-B202-468A-80BC-88463DC645DC}" srcOrd="5" destOrd="0" parTransId="{8E2C6CC1-72F0-4B4B-844A-CFC6928860D7}" sibTransId="{26877380-2961-4350-B565-39C856F994B3}"/>
    <dgm:cxn modelId="{7AACAE0A-DC1C-4AA3-B059-63EFC8AC1A31}" srcId="{EAE28EB6-3995-4379-97E7-9C8467B572B7}" destId="{3DA20F58-F19F-4A96-B505-B2FD971C58F9}" srcOrd="8" destOrd="0" parTransId="{CA2B7127-34A3-4E2C-96D5-F2A381481435}" sibTransId="{2907BD7B-D957-44A0-837A-80E8AA7273A7}"/>
    <dgm:cxn modelId="{53037F0C-5BC2-46B1-841C-513936C18472}" type="presOf" srcId="{3DA20F58-F19F-4A96-B505-B2FD971C58F9}" destId="{8C852489-0BE8-4F7F-AECA-0A6CED228190}" srcOrd="0" destOrd="8" presId="urn:microsoft.com/office/officeart/2005/8/layout/vList6"/>
    <dgm:cxn modelId="{4DA88C1E-A1C0-47BE-BFFD-9991B96E96E6}" type="presOf" srcId="{EAE28EB6-3995-4379-97E7-9C8467B572B7}" destId="{2D1F7CB6-2070-48C3-9BB3-9888C8D0CDF0}" srcOrd="0" destOrd="0" presId="urn:microsoft.com/office/officeart/2005/8/layout/vList6"/>
    <dgm:cxn modelId="{6D606757-2809-49D8-9F1D-446908EB172D}" type="presOf" srcId="{E285CB61-9F00-4467-9680-AB8BCDE0475D}" destId="{26CA74A5-BA59-471C-8A2E-14C0C3BC6516}" srcOrd="0" destOrd="0" presId="urn:microsoft.com/office/officeart/2005/8/layout/vList6"/>
    <dgm:cxn modelId="{D3548CFC-D4F7-4BE5-B700-569F032E27A4}" srcId="{EAE28EB6-3995-4379-97E7-9C8467B572B7}" destId="{F8D736F2-05BC-47A4-80C3-2C7643533D96}" srcOrd="0" destOrd="0" parTransId="{E0AAF4B3-563E-46E6-98EA-7A25B9BDE2BE}" sibTransId="{3C7A83D0-D3F3-4440-BD9A-356FC4AD3ECA}"/>
    <dgm:cxn modelId="{8FE2274F-88CE-488A-83AF-DE1520B3B158}" type="presOf" srcId="{B404B1F0-907B-47D2-9380-8D859B415813}" destId="{8C852489-0BE8-4F7F-AECA-0A6CED228190}" srcOrd="0" destOrd="1" presId="urn:microsoft.com/office/officeart/2005/8/layout/vList6"/>
    <dgm:cxn modelId="{0367AE7C-EE25-42BD-B61C-E1DF8AFD508A}" srcId="{EAE28EB6-3995-4379-97E7-9C8467B572B7}" destId="{8DFBBE45-0BB2-4CCF-A28F-64735804DA6E}" srcOrd="2" destOrd="0" parTransId="{EA1D2656-57B4-484C-913E-4DCEE71ED59C}" sibTransId="{156741A8-16BC-490F-8666-0A47D2CB51B6}"/>
    <dgm:cxn modelId="{AFB3EFBE-406F-4E62-B14F-F794D199AC8B}" type="presOf" srcId="{F8D736F2-05BC-47A4-80C3-2C7643533D96}" destId="{8C852489-0BE8-4F7F-AECA-0A6CED228190}" srcOrd="0" destOrd="0" presId="urn:microsoft.com/office/officeart/2005/8/layout/vList6"/>
    <dgm:cxn modelId="{23350874-5F2D-4158-8F7C-34BD021F933A}" type="presOf" srcId="{1B06A18C-150D-4DF1-A8C8-4D0A2843AC45}" destId="{8C852489-0BE8-4F7F-AECA-0A6CED228190}" srcOrd="0" destOrd="7" presId="urn:microsoft.com/office/officeart/2005/8/layout/vList6"/>
    <dgm:cxn modelId="{F689436E-2A98-4CDF-AA3B-6EEA98B18975}" type="presOf" srcId="{59082466-65D2-4DA3-BF9C-212B6815F9D4}" destId="{8C852489-0BE8-4F7F-AECA-0A6CED228190}" srcOrd="0" destOrd="6" presId="urn:microsoft.com/office/officeart/2005/8/layout/vList6"/>
    <dgm:cxn modelId="{6F0354C4-AA40-4C73-A875-EAE0314644AE}" srcId="{EAE28EB6-3995-4379-97E7-9C8467B572B7}" destId="{5EC7698F-7D3C-43F9-B0D0-DC56BCB0AF29}" srcOrd="3" destOrd="0" parTransId="{795FA3C0-F06B-4A0C-BEB4-003BD3423F1E}" sibTransId="{E6CF1A6F-F3B2-4939-9B85-7DE66AEFEB8D}"/>
    <dgm:cxn modelId="{B46A2F22-CA23-4ED5-9C09-5F036192A9BC}" type="presParOf" srcId="{26CA74A5-BA59-471C-8A2E-14C0C3BC6516}" destId="{4721D87A-66F0-4B81-845D-4BA3A41E0075}" srcOrd="0" destOrd="0" presId="urn:microsoft.com/office/officeart/2005/8/layout/vList6"/>
    <dgm:cxn modelId="{E3725A5A-0CCB-48EF-AA13-370F74D12360}" type="presParOf" srcId="{4721D87A-66F0-4B81-845D-4BA3A41E0075}" destId="{2D1F7CB6-2070-48C3-9BB3-9888C8D0CDF0}" srcOrd="0" destOrd="0" presId="urn:microsoft.com/office/officeart/2005/8/layout/vList6"/>
    <dgm:cxn modelId="{7E6FE3FD-6EFB-4A9F-B4AF-15987AA7B028}" type="presParOf" srcId="{4721D87A-66F0-4B81-845D-4BA3A41E0075}" destId="{8C852489-0BE8-4F7F-AECA-0A6CED228190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44A4F6-01AE-4CA9-AB29-3E550F96A6F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9ED8F-1043-4732-A4BB-95A2EFDA2CC8}">
      <dgm:prSet phldrT="[Текст]"/>
      <dgm:spPr/>
      <dgm:t>
        <a:bodyPr/>
        <a:lstStyle/>
        <a:p>
          <a:r>
            <a:rPr lang="ru-RU" b="1" dirty="0" smtClean="0"/>
            <a:t>Учебное сотрудничество</a:t>
          </a:r>
          <a:endParaRPr lang="ru-RU" b="1" dirty="0"/>
        </a:p>
      </dgm:t>
    </dgm:pt>
    <dgm:pt modelId="{75141803-823A-4136-A013-FA8B37FE9B14}" type="parTrans" cxnId="{42ABB513-F7B0-40BF-AE21-2A1FA50CDC50}">
      <dgm:prSet/>
      <dgm:spPr/>
      <dgm:t>
        <a:bodyPr/>
        <a:lstStyle/>
        <a:p>
          <a:endParaRPr lang="ru-RU"/>
        </a:p>
      </dgm:t>
    </dgm:pt>
    <dgm:pt modelId="{351F1F6F-6D3F-4596-AF78-57EB39BC98B7}" type="sibTrans" cxnId="{42ABB513-F7B0-40BF-AE21-2A1FA50CDC50}">
      <dgm:prSet/>
      <dgm:spPr/>
      <dgm:t>
        <a:bodyPr/>
        <a:lstStyle/>
        <a:p>
          <a:endParaRPr lang="ru-RU"/>
        </a:p>
      </dgm:t>
    </dgm:pt>
    <dgm:pt modelId="{FFF88564-8EEF-421E-BFE5-7AC8E7682531}">
      <dgm:prSet phldrT="[Текст]" custT="1"/>
      <dgm:spPr/>
      <dgm:t>
        <a:bodyPr/>
        <a:lstStyle/>
        <a:p>
          <a:r>
            <a:rPr lang="ru-RU" sz="1400" dirty="0" smtClean="0"/>
            <a:t>Педагог воспринимает ребенка как равноправного партнера, активного, влиятельного участника учебного процесса, организует </a:t>
          </a:r>
          <a:r>
            <a:rPr lang="ru-RU" sz="1400" dirty="0" err="1" smtClean="0"/>
            <a:t>взаимообщение</a:t>
          </a:r>
          <a:r>
            <a:rPr lang="ru-RU" sz="1400" dirty="0" smtClean="0"/>
            <a:t>, диалог. Участники процесса эмоционально открыты и свободны в своих высказываниях. Учебное сотрудничество позволяет формировать </a:t>
          </a:r>
          <a:r>
            <a:rPr lang="ru-RU" sz="1400" i="1" dirty="0" smtClean="0"/>
            <a:t>коммуникативные, регулятивные, познавательные и личностные универсальные учебные действия.</a:t>
          </a:r>
          <a:endParaRPr lang="ru-RU" sz="1400" dirty="0"/>
        </a:p>
      </dgm:t>
    </dgm:pt>
    <dgm:pt modelId="{3F062B1D-1C41-4B57-B448-A43C8E3786E7}" type="parTrans" cxnId="{20E6A072-6A5F-4FC3-8B08-097213758F7B}">
      <dgm:prSet/>
      <dgm:spPr/>
      <dgm:t>
        <a:bodyPr/>
        <a:lstStyle/>
        <a:p>
          <a:endParaRPr lang="ru-RU"/>
        </a:p>
      </dgm:t>
    </dgm:pt>
    <dgm:pt modelId="{BA38A047-899C-4C2B-A0D4-ED3D693786F1}" type="sibTrans" cxnId="{20E6A072-6A5F-4FC3-8B08-097213758F7B}">
      <dgm:prSet/>
      <dgm:spPr/>
      <dgm:t>
        <a:bodyPr/>
        <a:lstStyle/>
        <a:p>
          <a:endParaRPr lang="ru-RU"/>
        </a:p>
      </dgm:t>
    </dgm:pt>
    <dgm:pt modelId="{8FBB3154-E43B-4686-B6FF-8D3545B1DD3A}">
      <dgm:prSet phldrT="[Текст]"/>
      <dgm:spPr/>
      <dgm:t>
        <a:bodyPr/>
        <a:lstStyle/>
        <a:p>
          <a:r>
            <a:rPr lang="ru-RU" b="1" dirty="0" smtClean="0"/>
            <a:t>Творческая, проектная, </a:t>
          </a:r>
        </a:p>
        <a:p>
          <a:r>
            <a:rPr lang="ru-RU" b="1" dirty="0" err="1" smtClean="0"/>
            <a:t>учебно</a:t>
          </a:r>
          <a:r>
            <a:rPr lang="ru-RU" b="1" dirty="0" smtClean="0"/>
            <a:t> – исследовательская деятельность</a:t>
          </a:r>
          <a:endParaRPr lang="ru-RU" b="1" dirty="0"/>
        </a:p>
      </dgm:t>
    </dgm:pt>
    <dgm:pt modelId="{1A7DE819-C441-4F93-82B4-9299EB1EE3C3}" type="parTrans" cxnId="{444EADFF-8954-4D84-A84F-EB69CBCD3802}">
      <dgm:prSet/>
      <dgm:spPr/>
      <dgm:t>
        <a:bodyPr/>
        <a:lstStyle/>
        <a:p>
          <a:endParaRPr lang="ru-RU"/>
        </a:p>
      </dgm:t>
    </dgm:pt>
    <dgm:pt modelId="{77D2A90B-EF1F-4991-B3DC-30355D9CC002}" type="sibTrans" cxnId="{444EADFF-8954-4D84-A84F-EB69CBCD3802}">
      <dgm:prSet/>
      <dgm:spPr/>
      <dgm:t>
        <a:bodyPr/>
        <a:lstStyle/>
        <a:p>
          <a:endParaRPr lang="ru-RU"/>
        </a:p>
      </dgm:t>
    </dgm:pt>
    <dgm:pt modelId="{41FE9567-6974-4D03-BABD-856050B67F2D}">
      <dgm:prSet phldrT="[Текст]" custT="1"/>
      <dgm:spPr/>
      <dgm:t>
        <a:bodyPr/>
        <a:lstStyle/>
        <a:p>
          <a:r>
            <a:rPr lang="ru-RU" sz="1400" dirty="0" smtClean="0"/>
            <a:t>Работа над </a:t>
          </a:r>
          <a:r>
            <a:rPr lang="ru-RU" sz="1400" b="1" i="1" dirty="0" smtClean="0"/>
            <a:t>проектами </a:t>
          </a:r>
          <a:r>
            <a:rPr lang="ru-RU" sz="1400" dirty="0" smtClean="0"/>
            <a:t>позволяет работать над получением личностных и </a:t>
          </a:r>
          <a:r>
            <a:rPr lang="ru-RU" sz="1400" dirty="0" err="1" smtClean="0"/>
            <a:t>метапредметных</a:t>
          </a:r>
          <a:r>
            <a:rPr lang="ru-RU" sz="1400" dirty="0" smtClean="0"/>
            <a:t> результатов образования в более комфортных для этого условиях, не ограниченных временными рамками отдельных занятий. Нацеленность проектов на оригинальный конечный результат в ограниченное время создает предпосылки и условия для достижения </a:t>
          </a:r>
          <a:r>
            <a:rPr lang="ru-RU" sz="1400" i="1" dirty="0" smtClean="0"/>
            <a:t>регулятивных </a:t>
          </a:r>
          <a:r>
            <a:rPr lang="ru-RU" sz="1400" dirty="0" err="1" smtClean="0"/>
            <a:t>метапредметных</a:t>
          </a:r>
          <a:r>
            <a:rPr lang="ru-RU" sz="1400" dirty="0" smtClean="0"/>
            <a:t> результатов. Совместная творческая деятельность учащихся при работе над проектами в группе и необходимый завершающий этап работы над любым проектом – презентация (защита) проекта – способствуют формированию </a:t>
          </a:r>
          <a:r>
            <a:rPr lang="ru-RU" sz="1400" dirty="0" err="1" smtClean="0"/>
            <a:t>метапредметных</a:t>
          </a:r>
          <a:r>
            <a:rPr lang="ru-RU" sz="1400" dirty="0" smtClean="0"/>
            <a:t> </a:t>
          </a:r>
          <a:r>
            <a:rPr lang="ru-RU" sz="1400" i="1" dirty="0" smtClean="0"/>
            <a:t>коммуникативных </a:t>
          </a:r>
          <a:r>
            <a:rPr lang="ru-RU" sz="1400" dirty="0" smtClean="0"/>
            <a:t>умений. </a:t>
          </a:r>
          <a:r>
            <a:rPr lang="ru-RU" sz="1400" i="1" dirty="0" smtClean="0"/>
            <a:t>Личностные </a:t>
          </a:r>
          <a:r>
            <a:rPr lang="ru-RU" sz="1400" dirty="0" smtClean="0"/>
            <a:t>результаты при работе над проектами могут быть получены при выборе тематики проектов.</a:t>
          </a:r>
          <a:endParaRPr lang="ru-RU" sz="1400" dirty="0"/>
        </a:p>
      </dgm:t>
    </dgm:pt>
    <dgm:pt modelId="{1183AF0D-AFAE-4684-B189-E92D0908CDFA}" type="parTrans" cxnId="{86F3B552-E0A7-4E5E-9E67-19DBBC8E5000}">
      <dgm:prSet/>
      <dgm:spPr/>
      <dgm:t>
        <a:bodyPr/>
        <a:lstStyle/>
        <a:p>
          <a:endParaRPr lang="ru-RU"/>
        </a:p>
      </dgm:t>
    </dgm:pt>
    <dgm:pt modelId="{D72F2F36-D893-4D9E-98EA-720A5FF63891}" type="sibTrans" cxnId="{86F3B552-E0A7-4E5E-9E67-19DBBC8E5000}">
      <dgm:prSet/>
      <dgm:spPr/>
      <dgm:t>
        <a:bodyPr/>
        <a:lstStyle/>
        <a:p>
          <a:endParaRPr lang="ru-RU"/>
        </a:p>
      </dgm:t>
    </dgm:pt>
    <dgm:pt modelId="{0245ADDA-D33C-4E22-8953-8418D1A2E6F5}" type="pres">
      <dgm:prSet presAssocID="{2544A4F6-01AE-4CA9-AB29-3E550F96A6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A8B007-6963-4CBB-905E-B9A69BCD4837}" type="pres">
      <dgm:prSet presAssocID="{A1E9ED8F-1043-4732-A4BB-95A2EFDA2CC8}" presName="parentText" presStyleLbl="node1" presStyleIdx="0" presStyleCnt="2" custScaleY="28546" custLinFactNeighborX="-331" custLinFactNeighborY="-101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85A06-76BA-4863-8664-F855F212F060}" type="pres">
      <dgm:prSet presAssocID="{A1E9ED8F-1043-4732-A4BB-95A2EFDA2CC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2971B-2C24-4BC2-B4C4-BCA8F6B84D2F}" type="pres">
      <dgm:prSet presAssocID="{8FBB3154-E43B-4686-B6FF-8D3545B1DD3A}" presName="parentText" presStyleLbl="node1" presStyleIdx="1" presStyleCnt="2" custScaleY="32794" custLinFactNeighborY="-11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2A1FB-A007-464E-8306-6E549BE9990A}" type="pres">
      <dgm:prSet presAssocID="{8FBB3154-E43B-4686-B6FF-8D3545B1DD3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EADFF-8954-4D84-A84F-EB69CBCD3802}" srcId="{2544A4F6-01AE-4CA9-AB29-3E550F96A6FB}" destId="{8FBB3154-E43B-4686-B6FF-8D3545B1DD3A}" srcOrd="1" destOrd="0" parTransId="{1A7DE819-C441-4F93-82B4-9299EB1EE3C3}" sibTransId="{77D2A90B-EF1F-4991-B3DC-30355D9CC002}"/>
    <dgm:cxn modelId="{40F12E25-D075-403B-BEC0-292033299465}" type="presOf" srcId="{8FBB3154-E43B-4686-B6FF-8D3545B1DD3A}" destId="{99C2971B-2C24-4BC2-B4C4-BCA8F6B84D2F}" srcOrd="0" destOrd="0" presId="urn:microsoft.com/office/officeart/2005/8/layout/vList2"/>
    <dgm:cxn modelId="{20E6A072-6A5F-4FC3-8B08-097213758F7B}" srcId="{A1E9ED8F-1043-4732-A4BB-95A2EFDA2CC8}" destId="{FFF88564-8EEF-421E-BFE5-7AC8E7682531}" srcOrd="0" destOrd="0" parTransId="{3F062B1D-1C41-4B57-B448-A43C8E3786E7}" sibTransId="{BA38A047-899C-4C2B-A0D4-ED3D693786F1}"/>
    <dgm:cxn modelId="{CB51F40F-8736-44AA-9874-54EE041FC586}" type="presOf" srcId="{A1E9ED8F-1043-4732-A4BB-95A2EFDA2CC8}" destId="{4DA8B007-6963-4CBB-905E-B9A69BCD4837}" srcOrd="0" destOrd="0" presId="urn:microsoft.com/office/officeart/2005/8/layout/vList2"/>
    <dgm:cxn modelId="{86F3B552-E0A7-4E5E-9E67-19DBBC8E5000}" srcId="{8FBB3154-E43B-4686-B6FF-8D3545B1DD3A}" destId="{41FE9567-6974-4D03-BABD-856050B67F2D}" srcOrd="0" destOrd="0" parTransId="{1183AF0D-AFAE-4684-B189-E92D0908CDFA}" sibTransId="{D72F2F36-D893-4D9E-98EA-720A5FF63891}"/>
    <dgm:cxn modelId="{666345ED-73DF-4C8B-AE90-C013430C6A57}" type="presOf" srcId="{FFF88564-8EEF-421E-BFE5-7AC8E7682531}" destId="{49085A06-76BA-4863-8664-F855F212F060}" srcOrd="0" destOrd="0" presId="urn:microsoft.com/office/officeart/2005/8/layout/vList2"/>
    <dgm:cxn modelId="{42ABB513-F7B0-40BF-AE21-2A1FA50CDC50}" srcId="{2544A4F6-01AE-4CA9-AB29-3E550F96A6FB}" destId="{A1E9ED8F-1043-4732-A4BB-95A2EFDA2CC8}" srcOrd="0" destOrd="0" parTransId="{75141803-823A-4136-A013-FA8B37FE9B14}" sibTransId="{351F1F6F-6D3F-4596-AF78-57EB39BC98B7}"/>
    <dgm:cxn modelId="{F3CCD2D9-5D30-4A7E-95E4-C8E034DBE3DB}" type="presOf" srcId="{2544A4F6-01AE-4CA9-AB29-3E550F96A6FB}" destId="{0245ADDA-D33C-4E22-8953-8418D1A2E6F5}" srcOrd="0" destOrd="0" presId="urn:microsoft.com/office/officeart/2005/8/layout/vList2"/>
    <dgm:cxn modelId="{C2F6026B-A5D1-4298-9ECB-B311864881E4}" type="presOf" srcId="{41FE9567-6974-4D03-BABD-856050B67F2D}" destId="{4AB2A1FB-A007-464E-8306-6E549BE9990A}" srcOrd="0" destOrd="0" presId="urn:microsoft.com/office/officeart/2005/8/layout/vList2"/>
    <dgm:cxn modelId="{BE29EAFB-8190-4420-B95B-646FB1EB4EED}" type="presParOf" srcId="{0245ADDA-D33C-4E22-8953-8418D1A2E6F5}" destId="{4DA8B007-6963-4CBB-905E-B9A69BCD4837}" srcOrd="0" destOrd="0" presId="urn:microsoft.com/office/officeart/2005/8/layout/vList2"/>
    <dgm:cxn modelId="{11041231-9791-43AE-8572-803B4D721888}" type="presParOf" srcId="{0245ADDA-D33C-4E22-8953-8418D1A2E6F5}" destId="{49085A06-76BA-4863-8664-F855F212F060}" srcOrd="1" destOrd="0" presId="urn:microsoft.com/office/officeart/2005/8/layout/vList2"/>
    <dgm:cxn modelId="{8E2A96C6-62AA-4F93-B6D0-A354114D6A60}" type="presParOf" srcId="{0245ADDA-D33C-4E22-8953-8418D1A2E6F5}" destId="{99C2971B-2C24-4BC2-B4C4-BCA8F6B84D2F}" srcOrd="2" destOrd="0" presId="urn:microsoft.com/office/officeart/2005/8/layout/vList2"/>
    <dgm:cxn modelId="{93A35127-65E7-43AA-AD7E-90DA95CA5C16}" type="presParOf" srcId="{0245ADDA-D33C-4E22-8953-8418D1A2E6F5}" destId="{4AB2A1FB-A007-464E-8306-6E549BE9990A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0070C0"/>
                </a:solidFill>
                <a:latin typeface="Century" pitchFamily="18" charset="0"/>
              </a:rPr>
              <a:t>Формирование УУД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(универсальных учебных действий)</a:t>
            </a:r>
            <a:r>
              <a:rPr lang="ru-RU" sz="2200" dirty="0" smtClean="0">
                <a:solidFill>
                  <a:srgbClr val="3333FF"/>
                </a:solidFill>
                <a:latin typeface="Century" pitchFamily="18" charset="0"/>
              </a:rPr>
              <a:t> </a:t>
            </a:r>
            <a:br>
              <a:rPr lang="ru-RU" sz="2200" dirty="0" smtClean="0">
                <a:solidFill>
                  <a:srgbClr val="3333FF"/>
                </a:solidFill>
                <a:latin typeface="Century" pitchFamily="18" charset="0"/>
              </a:rPr>
            </a:br>
            <a:r>
              <a:rPr lang="ru-RU" sz="4900" dirty="0" smtClean="0">
                <a:solidFill>
                  <a:srgbClr val="0070C0"/>
                </a:solidFill>
                <a:latin typeface="Century" pitchFamily="18" charset="0"/>
              </a:rPr>
              <a:t>на занятиях информатики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itchFamily="18" charset="0"/>
              </a:rPr>
              <a:t>(компьютерной графики)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5786454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English Script" pitchFamily="66" charset="0"/>
              </a:rPr>
              <a:t>Балашова О.В. </a:t>
            </a:r>
          </a:p>
          <a:p>
            <a:pPr algn="ctr"/>
            <a:r>
              <a:rPr lang="ru-RU" sz="2400" dirty="0" smtClean="0">
                <a:latin typeface="English Script" pitchFamily="66" charset="0"/>
              </a:rPr>
              <a:t>2013г.</a:t>
            </a:r>
            <a:endParaRPr lang="ru-RU" sz="2400" dirty="0">
              <a:latin typeface="English Script" pitchFamily="66" charset="0"/>
            </a:endParaRPr>
          </a:p>
        </p:txBody>
      </p:sp>
      <p:pic>
        <p:nvPicPr>
          <p:cNvPr id="5" name="Рисунок 4" descr="2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214818"/>
            <a:ext cx="142876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1-011-Obscheuchebnye-universalnye-dejstv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71538" y="500042"/>
          <a:ext cx="757242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14414" y="785794"/>
          <a:ext cx="735811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214290"/>
            <a:ext cx="8429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Коммуникативные УУД – обеспечивают социальную компетентность и ориентацию на других людей, умение слушать и вступать в диалог, участвовать в коллективном обсуждении проблем, интегрироваться в группу сверстников и строить продуктивное сотрудничество со взрослыми и сверстниками.</a:t>
            </a:r>
            <a:endParaRPr lang="ru-RU" sz="1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143240" y="207167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393273" y="2607463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857620" y="2714620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964909" y="203595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57224" y="357166"/>
          <a:ext cx="764386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 descr="91679509_large_1229244374_ss_children_educational_icons_vector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143756" y="4991109"/>
            <a:ext cx="2000244" cy="1866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Условия, обеспечивающие развитие УУД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УУД как цель определяет содержание и организацию образовательного процесса;</a:t>
            </a:r>
          </a:p>
          <a:p>
            <a:pPr lvl="0">
              <a:buFont typeface="Arial" pitchFamily="34" charset="0"/>
              <a:buChar char="•"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УУД происходит в контексте усвоения разных предметных дисциплин и внеурочной деятельности;</a:t>
            </a:r>
          </a:p>
          <a:p>
            <a:pPr lvl="0">
              <a:buFont typeface="Arial" pitchFamily="34" charset="0"/>
              <a:buChar char="•"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 могут быть сформированы только при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выполнении обучающимися учебной работы определенного вида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основании использования педагогами технологий, методов и приемов организации учебной деятельности, адекватных возрасту обучающихся.</a:t>
            </a:r>
          </a:p>
          <a:p>
            <a:pPr lvl="0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и структурирование содержания образования,  определение форм  и методов обучения – все это должно учитывать цели формирования конкретных видов УУД.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Формы учебной деятельности как условие формирования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универсальных учебных действий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500174"/>
          <a:ext cx="792961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357166"/>
            <a:ext cx="72866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dirty="0" smtClean="0"/>
              <a:t>Контрольно – оценочная и</a:t>
            </a:r>
          </a:p>
          <a:p>
            <a:pPr algn="ctr"/>
            <a:r>
              <a:rPr lang="ru-RU" sz="4000" dirty="0" smtClean="0"/>
              <a:t>рефлексивная деятельность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7"/>
            <a:ext cx="864399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Самооценка является ядром самосознания личности, выступая как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система оценок и представлений о себе, своих качествах и возможностях, своем месте в мире и в отношениях с другими людьми.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Центральной функцией самооценки является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регуляторная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функция.</a:t>
            </a:r>
          </a:p>
          <a:p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Происхождение самооценки связано с общением и деятельностью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26802_original.jpg"/>
          <p:cNvPicPr>
            <a:picLocks noChangeAspect="1"/>
          </p:cNvPicPr>
          <p:nvPr/>
        </p:nvPicPr>
        <p:blipFill>
          <a:blip r:embed="rId3" cstate="screen"/>
          <a:srcRect t="1133" r="11113"/>
          <a:stretch>
            <a:fillRect/>
          </a:stretch>
        </p:blipFill>
        <p:spPr>
          <a:xfrm>
            <a:off x="7429520" y="4643446"/>
            <a:ext cx="1714480" cy="22145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57166"/>
            <a:ext cx="321471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развитие самооценки существенное влияние оказывает специально организованное учебное действие оценки.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Условия развития действия оценки учебной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*постановка перед учеником задачи оценивания своей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(оценивает не учитель, перед ребенком ставится задача оценки результатов своей деятельности);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*предметом оценивания являются учебные действия и их результаты; способы взаимодействия, собственные возможности осуществления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285728"/>
            <a:ext cx="42862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*организация объективации для ребенка изменений в учебной деятельности на основе сравнения его предшествующих и последующих достижений;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*формирование у обучающегося установки на улучшение результатов своей деятельности (оценка помогает понять, что и как можно совершенствовать);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*формирование у обучающегося умения сотрудничать с учителем 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самостоятельно вырабатывать и применять критерии дифференцированной оценки в учебной деятельности, включая умение проводить анализ причин неудач и выделять недостающие операции и условия, которые обеспечили бы успешное выполнение учебной задачи;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*организация учебного сотрудничества учителя с обучающимися, основанного на взаимном уважении, принятии, доверии, и признании индивидуальности каждого ребенка.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При освоении познавательных УУД ключевую роль играют: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Franklin Gothic Demi Cond" pitchFamily="34" charset="0"/>
              </a:rPr>
              <a:t>поиск информации;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4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Franklin Gothic Demi Cond" pitchFamily="34" charset="0"/>
              </a:rPr>
              <a:t>  фиксация (запись) информации с помощью различных технических средств;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4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Franklin Gothic Demi Cond" pitchFamily="34" charset="0"/>
              </a:rPr>
              <a:t>  структурирование информации, ее представление в различных видах;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4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Franklin Gothic Demi Cond" pitchFamily="34" charset="0"/>
              </a:rPr>
              <a:t>  создание простых </a:t>
            </a:r>
            <a:r>
              <a:rPr lang="ru-RU" sz="2400" dirty="0" err="1" smtClean="0">
                <a:latin typeface="Franklin Gothic Demi Cond" pitchFamily="34" charset="0"/>
              </a:rPr>
              <a:t>гипермедиасообщений</a:t>
            </a:r>
            <a:endParaRPr lang="ru-RU" sz="2400" dirty="0" smtClean="0"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8441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 smtClean="0"/>
              <a:t>Для формирования коммуникативных </a:t>
            </a:r>
            <a:endParaRPr lang="en-US" sz="3600" dirty="0" smtClean="0"/>
          </a:p>
          <a:p>
            <a:pPr algn="ctr"/>
            <a:r>
              <a:rPr lang="ru-RU" sz="3600" dirty="0" smtClean="0"/>
              <a:t>УУД используются: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85926"/>
            <a:ext cx="771530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Franklin Gothic Demi Cond" pitchFamily="34" charset="0"/>
              </a:rPr>
              <a:t> </a:t>
            </a:r>
            <a:r>
              <a:rPr lang="ru-RU" sz="2800" dirty="0" smtClean="0">
                <a:latin typeface="Franklin Gothic Demi Cond" pitchFamily="34" charset="0"/>
              </a:rPr>
              <a:t>обмен </a:t>
            </a:r>
            <a:r>
              <a:rPr lang="ru-RU" sz="2800" dirty="0" err="1" smtClean="0">
                <a:latin typeface="Franklin Gothic Demi Cond" pitchFamily="34" charset="0"/>
              </a:rPr>
              <a:t>медиасообщениями</a:t>
            </a:r>
            <a:r>
              <a:rPr lang="ru-RU" sz="2800" dirty="0" smtClean="0">
                <a:latin typeface="Franklin Gothic Demi Cond" pitchFamily="34" charset="0"/>
              </a:rPr>
              <a:t>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8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Franklin Gothic Demi Cond" pitchFamily="34" charset="0"/>
              </a:rPr>
              <a:t>  выступления с </a:t>
            </a:r>
            <a:r>
              <a:rPr lang="ru-RU" sz="2800" dirty="0" err="1" smtClean="0">
                <a:latin typeface="Franklin Gothic Demi Cond" pitchFamily="34" charset="0"/>
              </a:rPr>
              <a:t>ИКТ-поддержкой</a:t>
            </a:r>
            <a:r>
              <a:rPr lang="ru-RU" sz="2800" dirty="0" smtClean="0">
                <a:latin typeface="Franklin Gothic Demi Cond" pitchFamily="34" charset="0"/>
              </a:rPr>
              <a:t>;</a:t>
            </a:r>
            <a:r>
              <a:rPr lang="en-US" sz="2800" dirty="0" smtClean="0">
                <a:latin typeface="Franklin Gothic Demi Cond" pitchFamily="34" charset="0"/>
              </a:rPr>
              <a:t> </a:t>
            </a:r>
            <a:r>
              <a:rPr lang="ru-RU" sz="2000" i="1" dirty="0" smtClean="0">
                <a:latin typeface="Franklin Gothic Demi Cond" pitchFamily="34" charset="0"/>
              </a:rPr>
              <a:t>информационно-коммуникационных технологий </a:t>
            </a:r>
            <a:endParaRPr lang="ru-RU" sz="2800" i="1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8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Franklin Gothic Demi Cond" pitchFamily="34" charset="0"/>
              </a:rPr>
              <a:t>  общение в цифровой среде (электронная почта, форум, чат, видеоконференция, </a:t>
            </a:r>
            <a:r>
              <a:rPr lang="ru-RU" sz="2800" dirty="0" err="1" smtClean="0">
                <a:latin typeface="Franklin Gothic Demi Cond" pitchFamily="34" charset="0"/>
              </a:rPr>
              <a:t>блог</a:t>
            </a:r>
            <a:r>
              <a:rPr lang="ru-RU" sz="2800" dirty="0" smtClean="0">
                <a:latin typeface="Franklin Gothic Demi Cond" pitchFamily="34" charset="0"/>
              </a:rPr>
              <a:t>)</a:t>
            </a:r>
            <a:endParaRPr lang="en-US" sz="28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Franklin Gothic Demi Cond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err="1" smtClean="0">
                <a:latin typeface="Franklin Gothic Demi Cond" pitchFamily="34" charset="0"/>
              </a:rPr>
              <a:t>Медиаграмотность</a:t>
            </a:r>
            <a:r>
              <a:rPr lang="ru-RU" sz="2800" dirty="0" smtClean="0">
                <a:latin typeface="Franklin Gothic Demi Cond" pitchFamily="34" charset="0"/>
              </a:rPr>
              <a:t> — </a:t>
            </a:r>
            <a:r>
              <a:rPr lang="ru-RU" sz="2400" dirty="0" smtClean="0">
                <a:latin typeface="Franklin Gothic Demi Cond" pitchFamily="34" charset="0"/>
              </a:rPr>
              <a:t>совокупность навыков и умений, которые позволяют людям анализировать, оценивать и создавать сообщения в разных видах </a:t>
            </a:r>
            <a:r>
              <a:rPr lang="ru-RU" sz="2400" dirty="0" err="1" smtClean="0">
                <a:latin typeface="Franklin Gothic Demi Cond" pitchFamily="34" charset="0"/>
              </a:rPr>
              <a:t>медиа</a:t>
            </a:r>
            <a:r>
              <a:rPr lang="ru-RU" sz="2400" dirty="0" smtClean="0">
                <a:latin typeface="Franklin Gothic Demi Cond" pitchFamily="34" charset="0"/>
              </a:rPr>
              <a:t>, жанрах и формах</a:t>
            </a:r>
            <a:r>
              <a:rPr lang="en-US" sz="2400" dirty="0" smtClean="0">
                <a:latin typeface="Franklin Gothic Demi Cond" pitchFamily="34" charset="0"/>
              </a:rPr>
              <a:t>.</a:t>
            </a:r>
            <a:endParaRPr lang="ru-RU" sz="2800" dirty="0" smtClean="0">
              <a:latin typeface="Franklin Gothic Demi Cond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2471726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rgbClr val="C00000"/>
                </a:solidFill>
              </a:rPr>
              <a:t>Современные дети сильно изменились </a:t>
            </a:r>
            <a:r>
              <a:rPr lang="ru-RU" sz="1400" dirty="0" smtClean="0">
                <a:solidFill>
                  <a:srgbClr val="C00000"/>
                </a:solidFill>
              </a:rPr>
              <a:t>по сравнению с тем временем, когда создавалась ранее действующая система образования. Вполне естественно, что возникли определенные проблемы в обучении и воспитании нынешнего молодого поколения. 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1366288522_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341342"/>
            <a:ext cx="3357586" cy="2230930"/>
          </a:xfrm>
          <a:prstGeom prst="rect">
            <a:avLst/>
          </a:prstGeom>
        </p:spPr>
      </p:pic>
      <p:pic>
        <p:nvPicPr>
          <p:cNvPr id="9" name="Рисунок 8" descr="Levs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422434"/>
            <a:ext cx="3214710" cy="21498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57686" y="285728"/>
            <a:ext cx="421484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Резко выросла информированность детей.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СМИ, Интернет оказываются существенным фактором формирования картины мира у ребенка, причем не всегда положительной;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1428736"/>
            <a:ext cx="39290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Современные дети мало читают.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Телевидение, фильмы, видео вытесняют литературное чтение.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Отсюда и трудности в обучении в школе, связанные с невозможностью смыслового анализа текстов различных жанров;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внутреннего плана действий; трудностью логического мышления и воображения;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0562" y="3286124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-Число ребят, не умеющих работать самостоятельно, «интеллектуально пассивных», детей с трудностями в обучении, и просто проблемных детей, увеличивается. И так далее..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282" y="2643182"/>
            <a:ext cx="39290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современных детей характерна ограниченность общения со сверстниками. Игры, совместная деятельность часто оказываются недоступны для младших школьников в силу закрытости общества, что затрудняет усвоение детьми моральных норм и нравственных принципов;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800" y="430937"/>
            <a:ext cx="6717786" cy="599845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285728"/>
            <a:ext cx="53278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Здоровьесберегающая</a:t>
            </a:r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деятельность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428868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Освоение основ физической разминки, знакомство с различными видами приемов расслабления во время занятий,  помогает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коммуникативные действия, регулятивные действия.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426802_origin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143736" y="4143380"/>
            <a:ext cx="2000264" cy="2616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1286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организации учебного пространства, 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способствующего формированию УУД.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Консультативное занятие.</a:t>
            </a:r>
          </a:p>
          <a:p>
            <a:endParaRPr lang="ru-RU" dirty="0" smtClean="0"/>
          </a:p>
          <a:p>
            <a:r>
              <a:rPr lang="ru-RU" dirty="0" smtClean="0"/>
              <a:t>Форма разрешения проблем  ученика по его запросу к педагогу.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714752"/>
            <a:ext cx="2928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Индивидуальное занятие.</a:t>
            </a:r>
          </a:p>
          <a:p>
            <a:endParaRPr lang="ru-RU" i="1" dirty="0" smtClean="0"/>
          </a:p>
          <a:p>
            <a:r>
              <a:rPr lang="ru-RU" dirty="0" smtClean="0"/>
              <a:t>Форма организации деятельности по построению индивидуальных</a:t>
            </a:r>
          </a:p>
          <a:p>
            <a:r>
              <a:rPr lang="ru-RU" dirty="0" smtClean="0"/>
              <a:t>образовательных маршрутов.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1714488"/>
            <a:ext cx="32861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Творческая мастерская.</a:t>
            </a:r>
          </a:p>
          <a:p>
            <a:endParaRPr lang="ru-RU" i="1" dirty="0" smtClean="0"/>
          </a:p>
          <a:p>
            <a:r>
              <a:rPr lang="ru-RU" dirty="0" smtClean="0"/>
              <a:t>Для организации навыков творческой коллективной деятельности.</a:t>
            </a:r>
          </a:p>
          <a:p>
            <a:r>
              <a:rPr lang="ru-RU" dirty="0" smtClean="0"/>
              <a:t>Для</a:t>
            </a:r>
            <a:r>
              <a:rPr lang="ru-RU" i="1" dirty="0" smtClean="0"/>
              <a:t> </a:t>
            </a:r>
            <a:r>
              <a:rPr lang="ru-RU" dirty="0" smtClean="0"/>
              <a:t>поддержки хороших инициатив  детей и обеспечения возможности для их осуществления.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216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4500570"/>
            <a:ext cx="2433646" cy="2219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4" y="1071546"/>
            <a:ext cx="36433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Важнейшей задачей современной системы образования является формирование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универсальных учебных действий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обеспечивающих учащимся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умение учиться, способность к саморазвитию и самосовершенствованию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это достигается путем сознательного, активного присвоения обучающимся социального опыта.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00042"/>
            <a:ext cx="44291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Таким образом, очевидно, что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 требует новых подходов, которые заложены в государственных стандартах второго поколения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13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11785" y="2500306"/>
            <a:ext cx="3045835" cy="4005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500042"/>
            <a:ext cx="55721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универсальных учебных действий: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143108" y="1428736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2285992"/>
            <a:ext cx="321471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обеспечение возможностей обучающегося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281190"/>
            <a:ext cx="3286148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создание условий для гармоничного развития личности и её самореализации на основе готовности к непрерывному образованию; обеспечение успешного усвоения знаний, формирования умений, навыков и компетентностей в любой предметной области.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857884" y="142873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426802_original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00034" y="214290"/>
            <a:ext cx="143284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28604"/>
            <a:ext cx="50006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Универсальный характер учебных действий 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проявляется в том, что они носят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надпредметный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характер, </a:t>
            </a:r>
          </a:p>
          <a:p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обеспечивают целостность общекультурного, личностного и познавательного развития, обеспечивают преемственность всех ступеней образовательного процесса, </a:t>
            </a:r>
          </a:p>
          <a:p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лежат в основе организации и регуляции любой деятельности учащегося независимо от её специально-предметного содержания</a:t>
            </a:r>
            <a:r>
              <a:rPr lang="ru-RU" sz="2400" dirty="0" smtClean="0">
                <a:solidFill>
                  <a:srgbClr val="3333FF"/>
                </a:solidFill>
              </a:rPr>
              <a:t>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29290" y="6357958"/>
            <a:ext cx="32147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333FF"/>
                </a:solidFill>
              </a:rPr>
              <a:t>http://www.protema.ru/didactics/learning-objectives/</a:t>
            </a:r>
            <a:endParaRPr lang="ru-RU" sz="1050" dirty="0" smtClean="0">
              <a:solidFill>
                <a:srgbClr val="3333FF"/>
              </a:solidFill>
            </a:endParaRPr>
          </a:p>
          <a:p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00100" y="285728"/>
          <a:ext cx="742955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29190" y="550070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278605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ВИДЫ УУД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930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81886"/>
            <a:ext cx="7143800" cy="58104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14414" y="642918"/>
          <a:ext cx="697709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286116" y="257174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00562" y="3000372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786446" y="250030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928670"/>
            <a:ext cx="5072098" cy="533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самостоятельное выделение и формулирование познавательной цели;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структурирование знаний;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осознанное и произвольное построение речевого высказывания в устной и письменной форме;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выбор наиболее эффективных способов решения задач в зависимости от конкретных условий;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рефлексия способов и условий действия, контроль и оценка процесса и результатов деятельности;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смысловое чтение; понимание и адекватная оценка языка средств массовой информации;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· 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14290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универсальные действия: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1233</Words>
  <PresentationFormat>Экран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Формирование УУД  (универсальных учебных действий)  на занятиях информатики (компьютерной графики)</vt:lpstr>
      <vt:lpstr>Современные дети сильно изменились по сравнению с тем временем, когда создавалась ранее действующая система образования. Вполне естественно, что возникли определенные проблемы в обучении и воспитании нынешнего молодого поколения.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занятиях информатики (компьютерной графики)</dc:title>
  <dc:creator>Оля</dc:creator>
  <cp:lastModifiedBy>DVD</cp:lastModifiedBy>
  <cp:revision>37</cp:revision>
  <dcterms:created xsi:type="dcterms:W3CDTF">2013-12-02T19:50:12Z</dcterms:created>
  <dcterms:modified xsi:type="dcterms:W3CDTF">2014-02-25T19:46:23Z</dcterms:modified>
</cp:coreProperties>
</file>