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7"/>
  </p:notesMasterIdLst>
  <p:sldIdLst>
    <p:sldId id="256" r:id="rId2"/>
    <p:sldId id="281" r:id="rId3"/>
    <p:sldId id="312" r:id="rId4"/>
    <p:sldId id="302" r:id="rId5"/>
    <p:sldId id="304" r:id="rId6"/>
    <p:sldId id="303" r:id="rId7"/>
    <p:sldId id="278" r:id="rId8"/>
    <p:sldId id="288" r:id="rId9"/>
    <p:sldId id="282" r:id="rId10"/>
    <p:sldId id="280" r:id="rId11"/>
    <p:sldId id="308" r:id="rId12"/>
    <p:sldId id="309" r:id="rId13"/>
    <p:sldId id="310" r:id="rId14"/>
    <p:sldId id="291" r:id="rId15"/>
    <p:sldId id="290" r:id="rId16"/>
    <p:sldId id="293" r:id="rId17"/>
    <p:sldId id="295" r:id="rId18"/>
    <p:sldId id="296" r:id="rId19"/>
    <p:sldId id="315" r:id="rId20"/>
    <p:sldId id="316" r:id="rId21"/>
    <p:sldId id="300" r:id="rId22"/>
    <p:sldId id="320" r:id="rId23"/>
    <p:sldId id="322" r:id="rId24"/>
    <p:sldId id="323" r:id="rId25"/>
    <p:sldId id="314" r:id="rId26"/>
  </p:sldIdLst>
  <p:sldSz cx="9144000" cy="6858000" type="screen4x3"/>
  <p:notesSz cx="6858000" cy="9144000"/>
  <p:embeddedFontLst>
    <p:embeddedFont>
      <p:font typeface="Tahoma" pitchFamily="34" charset="0"/>
      <p:regular r:id="rId28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757"/>
    <a:srgbClr val="FFFFFF"/>
    <a:srgbClr val="3366FF"/>
    <a:srgbClr val="0066FF"/>
    <a:srgbClr val="66CCFF"/>
    <a:srgbClr val="CCFFFF"/>
    <a:srgbClr val="FFCC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4" autoAdjust="0"/>
    <p:restoredTop sz="94088" autoAdjust="0"/>
  </p:normalViewPr>
  <p:slideViewPr>
    <p:cSldViewPr>
      <p:cViewPr>
        <p:scale>
          <a:sx n="70" d="100"/>
          <a:sy n="70" d="100"/>
        </p:scale>
        <p:origin x="-221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11338-FD38-4933-BC81-65542BF3B05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3D11F-E9B4-4473-86AA-737500FA8C3A}">
      <dgm:prSet phldrT="[Текст]"/>
      <dgm:spPr/>
      <dgm:t>
        <a:bodyPr/>
        <a:lstStyle/>
        <a:p>
          <a:r>
            <a:rPr lang="en-US" dirty="0" smtClean="0"/>
            <a:t>I</a:t>
          </a:r>
          <a:endParaRPr lang="ru-RU" dirty="0"/>
        </a:p>
      </dgm:t>
    </dgm:pt>
    <dgm:pt modelId="{18959C49-C97A-4A53-9F8F-3176CA502C8D}" type="parTrans" cxnId="{535EC369-6C0D-413D-BCB2-30258D4DCD9A}">
      <dgm:prSet/>
      <dgm:spPr/>
      <dgm:t>
        <a:bodyPr/>
        <a:lstStyle/>
        <a:p>
          <a:endParaRPr lang="ru-RU"/>
        </a:p>
      </dgm:t>
    </dgm:pt>
    <dgm:pt modelId="{BDE65526-88C2-41D3-8EDC-80FBFC0AA63C}" type="sibTrans" cxnId="{535EC369-6C0D-413D-BCB2-30258D4DCD9A}">
      <dgm:prSet/>
      <dgm:spPr/>
      <dgm:t>
        <a:bodyPr/>
        <a:lstStyle/>
        <a:p>
          <a:endParaRPr lang="ru-RU"/>
        </a:p>
      </dgm:t>
    </dgm:pt>
    <dgm:pt modelId="{9AED2F81-0B8F-4735-8916-64437E9EA3FC}">
      <dgm:prSet phldrT="[Текст]" custT="1"/>
      <dgm:spPr/>
      <dgm:t>
        <a:bodyPr/>
        <a:lstStyle/>
        <a:p>
          <a:pPr algn="just" rtl="0"/>
          <a:r>
            <a:rPr kumimoji="0" lang="ru-RU" sz="1800" b="0" i="0" u="none" strike="noStrike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rPr>
            <a:t>разработкой структурно-функциональной модели отслеживания инноваций для комплексного (инвариантно-вариативного) оценивания их продуктивности </a:t>
          </a:r>
          <a:endParaRPr lang="ru-RU" sz="18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54EAC994-9D1C-4EE2-986F-B7007AE4C486}" type="parTrans" cxnId="{3B992503-77DE-417D-B44C-30D7671FA304}">
      <dgm:prSet/>
      <dgm:spPr/>
      <dgm:t>
        <a:bodyPr/>
        <a:lstStyle/>
        <a:p>
          <a:endParaRPr lang="ru-RU"/>
        </a:p>
      </dgm:t>
    </dgm:pt>
    <dgm:pt modelId="{6632D34B-739E-4111-B153-E6BA75201C07}" type="sibTrans" cxnId="{3B992503-77DE-417D-B44C-30D7671FA304}">
      <dgm:prSet/>
      <dgm:spPr/>
      <dgm:t>
        <a:bodyPr/>
        <a:lstStyle/>
        <a:p>
          <a:endParaRPr lang="ru-RU"/>
        </a:p>
      </dgm:t>
    </dgm:pt>
    <dgm:pt modelId="{DA454421-77DE-47A6-A84C-31A3F399BF14}">
      <dgm:prSet phldrT="[Текст]"/>
      <dgm:spPr/>
      <dgm:t>
        <a:bodyPr/>
        <a:lstStyle/>
        <a:p>
          <a:r>
            <a:rPr lang="en-US" dirty="0" smtClean="0"/>
            <a:t>II</a:t>
          </a:r>
          <a:endParaRPr lang="ru-RU" dirty="0"/>
        </a:p>
      </dgm:t>
    </dgm:pt>
    <dgm:pt modelId="{46BB6FF7-9E7E-48DF-924B-8D8310BA81BE}" type="parTrans" cxnId="{C5EAE564-0E57-4EB2-AC1F-49C2E94F6554}">
      <dgm:prSet/>
      <dgm:spPr/>
      <dgm:t>
        <a:bodyPr/>
        <a:lstStyle/>
        <a:p>
          <a:endParaRPr lang="ru-RU"/>
        </a:p>
      </dgm:t>
    </dgm:pt>
    <dgm:pt modelId="{4D61EBAA-1242-4DAD-A6AC-588E18B2EDB0}" type="sibTrans" cxnId="{C5EAE564-0E57-4EB2-AC1F-49C2E94F6554}">
      <dgm:prSet/>
      <dgm:spPr/>
      <dgm:t>
        <a:bodyPr/>
        <a:lstStyle/>
        <a:p>
          <a:endParaRPr lang="ru-RU"/>
        </a:p>
      </dgm:t>
    </dgm:pt>
    <dgm:pt modelId="{24C5699B-4D49-47C7-B4EA-091A3B7B8D99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наличием системы показателей, позволяющих выявить, наряду с положительными факторами, данные о недостатках, противоречиях</a:t>
          </a:r>
          <a:endParaRPr lang="ru-RU" sz="18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9C9A473D-1592-4393-858B-C7C9A6FED220}" type="parTrans" cxnId="{15E525FB-9993-43CF-A487-0E8379097F1C}">
      <dgm:prSet/>
      <dgm:spPr/>
      <dgm:t>
        <a:bodyPr/>
        <a:lstStyle/>
        <a:p>
          <a:endParaRPr lang="ru-RU"/>
        </a:p>
      </dgm:t>
    </dgm:pt>
    <dgm:pt modelId="{4682449A-DED7-4AED-9BA6-D0C16978490E}" type="sibTrans" cxnId="{15E525FB-9993-43CF-A487-0E8379097F1C}">
      <dgm:prSet/>
      <dgm:spPr/>
      <dgm:t>
        <a:bodyPr/>
        <a:lstStyle/>
        <a:p>
          <a:endParaRPr lang="ru-RU"/>
        </a:p>
      </dgm:t>
    </dgm:pt>
    <dgm:pt modelId="{3C1B9929-6694-4308-A2E0-A3C2FAB672A8}">
      <dgm:prSet phldrT="[Текст]"/>
      <dgm:spPr/>
      <dgm:t>
        <a:bodyPr/>
        <a:lstStyle/>
        <a:p>
          <a:r>
            <a:rPr lang="en-US" dirty="0" smtClean="0"/>
            <a:t>III</a:t>
          </a:r>
          <a:endParaRPr lang="ru-RU" dirty="0"/>
        </a:p>
      </dgm:t>
    </dgm:pt>
    <dgm:pt modelId="{3AD2BB85-E0F7-486F-B27F-CF6BB67195A4}" type="parTrans" cxnId="{5BD0E710-83F4-4989-933E-0C51068A80C5}">
      <dgm:prSet/>
      <dgm:spPr/>
      <dgm:t>
        <a:bodyPr/>
        <a:lstStyle/>
        <a:p>
          <a:endParaRPr lang="ru-RU"/>
        </a:p>
      </dgm:t>
    </dgm:pt>
    <dgm:pt modelId="{02A2D8CA-EE4D-4C34-B8CD-F43CE5D27624}" type="sibTrans" cxnId="{5BD0E710-83F4-4989-933E-0C51068A80C5}">
      <dgm:prSet/>
      <dgm:spPr/>
      <dgm:t>
        <a:bodyPr/>
        <a:lstStyle/>
        <a:p>
          <a:endParaRPr lang="ru-RU"/>
        </a:p>
      </dgm:t>
    </dgm:pt>
    <dgm:pt modelId="{6B98A120-8FD2-487A-8550-9A831BA86D7E}">
      <dgm:prSet phldrT="[Текст]"/>
      <dgm:spPr/>
      <dgm:t>
        <a:bodyPr/>
        <a:lstStyle/>
        <a:p>
          <a:endParaRPr lang="ru-RU" sz="1500" dirty="0"/>
        </a:p>
      </dgm:t>
    </dgm:pt>
    <dgm:pt modelId="{E0F68E20-4F58-42F8-BF4D-961046F0556E}" type="parTrans" cxnId="{106796E5-8B13-40B1-AE7E-DD6F6AA8BE36}">
      <dgm:prSet/>
      <dgm:spPr/>
      <dgm:t>
        <a:bodyPr/>
        <a:lstStyle/>
        <a:p>
          <a:endParaRPr lang="ru-RU"/>
        </a:p>
      </dgm:t>
    </dgm:pt>
    <dgm:pt modelId="{E8E6BEE0-EE6D-4393-B27B-4148C98BB507}" type="sibTrans" cxnId="{106796E5-8B13-40B1-AE7E-DD6F6AA8BE36}">
      <dgm:prSet/>
      <dgm:spPr/>
      <dgm:t>
        <a:bodyPr/>
        <a:lstStyle/>
        <a:p>
          <a:endParaRPr lang="ru-RU"/>
        </a:p>
      </dgm:t>
    </dgm:pt>
    <dgm:pt modelId="{A09FF83F-DA45-43AD-9139-7AC128BE4525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поэтапным наблюдением за ходом инновационного процесса </a:t>
          </a:r>
          <a:endParaRPr lang="ru-RU" sz="18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A72CCEB8-7F78-447B-A91D-ED90F6D42C51}" type="parTrans" cxnId="{6D1D7F56-6B33-490F-A24F-074C70D586F5}">
      <dgm:prSet/>
      <dgm:spPr/>
      <dgm:t>
        <a:bodyPr/>
        <a:lstStyle/>
        <a:p>
          <a:endParaRPr lang="ru-RU"/>
        </a:p>
      </dgm:t>
    </dgm:pt>
    <dgm:pt modelId="{6A032F4E-117A-4637-A455-E2928A6D21CF}" type="sibTrans" cxnId="{6D1D7F56-6B33-490F-A24F-074C70D586F5}">
      <dgm:prSet/>
      <dgm:spPr/>
      <dgm:t>
        <a:bodyPr/>
        <a:lstStyle/>
        <a:p>
          <a:endParaRPr lang="ru-RU"/>
        </a:p>
      </dgm:t>
    </dgm:pt>
    <dgm:pt modelId="{994E8853-A0DB-4A10-B8A3-ECCB0A3B3183}" type="pres">
      <dgm:prSet presAssocID="{7B711338-FD38-4933-BC81-65542BF3B0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8BC427-2C26-4DF7-B7DB-182F97C18A01}" type="pres">
      <dgm:prSet presAssocID="{7AD3D11F-E9B4-4473-86AA-737500FA8C3A}" presName="composite" presStyleCnt="0"/>
      <dgm:spPr/>
    </dgm:pt>
    <dgm:pt modelId="{66F4DF0E-D175-4B7E-9105-70DD2946532C}" type="pres">
      <dgm:prSet presAssocID="{7AD3D11F-E9B4-4473-86AA-737500FA8C3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4E917-F72F-4B56-92E5-236B67F8DCC6}" type="pres">
      <dgm:prSet presAssocID="{7AD3D11F-E9B4-4473-86AA-737500FA8C3A}" presName="descendantText" presStyleLbl="alignAcc1" presStyleIdx="0" presStyleCnt="3" custScaleY="183137" custLinFactY="100000" custLinFactNeighborX="445" custLinFactNeighborY="166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5E163-1B04-428D-A910-6A0CA6DF845C}" type="pres">
      <dgm:prSet presAssocID="{BDE65526-88C2-41D3-8EDC-80FBFC0AA63C}" presName="sp" presStyleCnt="0"/>
      <dgm:spPr/>
    </dgm:pt>
    <dgm:pt modelId="{0FD44B01-FB83-4D06-A2A3-6E4272821CC1}" type="pres">
      <dgm:prSet presAssocID="{DA454421-77DE-47A6-A84C-31A3F399BF14}" presName="composite" presStyleCnt="0"/>
      <dgm:spPr/>
    </dgm:pt>
    <dgm:pt modelId="{8BCAB4DC-749C-4B9C-8D1C-E915B8227F3F}" type="pres">
      <dgm:prSet presAssocID="{DA454421-77DE-47A6-A84C-31A3F399BF1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6D32D-4F0C-4368-9F05-430C2A1B95F1}" type="pres">
      <dgm:prSet presAssocID="{DA454421-77DE-47A6-A84C-31A3F399BF14}" presName="descendantText" presStyleLbl="alignAcc1" presStyleIdx="1" presStyleCnt="3" custScaleY="132020" custLinFactNeighborX="-531" custLinFactNeighborY="-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9A36E-A49D-44FE-8710-FAFAC811849D}" type="pres">
      <dgm:prSet presAssocID="{4D61EBAA-1242-4DAD-A6AC-588E18B2EDB0}" presName="sp" presStyleCnt="0"/>
      <dgm:spPr/>
    </dgm:pt>
    <dgm:pt modelId="{E993218C-A91D-4948-A451-50D6176BC850}" type="pres">
      <dgm:prSet presAssocID="{3C1B9929-6694-4308-A2E0-A3C2FAB672A8}" presName="composite" presStyleCnt="0"/>
      <dgm:spPr/>
    </dgm:pt>
    <dgm:pt modelId="{C8B95793-FC82-4A81-BA54-E56CD5A2F2E8}" type="pres">
      <dgm:prSet presAssocID="{3C1B9929-6694-4308-A2E0-A3C2FAB672A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0D44F-1015-4554-80E4-72B18E68C7F4}" type="pres">
      <dgm:prSet presAssocID="{3C1B9929-6694-4308-A2E0-A3C2FAB672A8}" presName="descendantText" presStyleLbl="alignAcc1" presStyleIdx="2" presStyleCnt="3" custLinFactY="-100000" custLinFactNeighborX="0" custLinFactNeighborY="-159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38002B-80B4-49DE-B9EC-AD1E68428696}" type="presOf" srcId="{3C1B9929-6694-4308-A2E0-A3C2FAB672A8}" destId="{C8B95793-FC82-4A81-BA54-E56CD5A2F2E8}" srcOrd="0" destOrd="0" presId="urn:microsoft.com/office/officeart/2005/8/layout/chevron2"/>
    <dgm:cxn modelId="{687B071E-A368-445C-BEE4-57712A340B4D}" type="presOf" srcId="{7AD3D11F-E9B4-4473-86AA-737500FA8C3A}" destId="{66F4DF0E-D175-4B7E-9105-70DD2946532C}" srcOrd="0" destOrd="0" presId="urn:microsoft.com/office/officeart/2005/8/layout/chevron2"/>
    <dgm:cxn modelId="{61A99598-F9BF-481A-A937-3C32B4AF26D4}" type="presOf" srcId="{DA454421-77DE-47A6-A84C-31A3F399BF14}" destId="{8BCAB4DC-749C-4B9C-8D1C-E915B8227F3F}" srcOrd="0" destOrd="0" presId="urn:microsoft.com/office/officeart/2005/8/layout/chevron2"/>
    <dgm:cxn modelId="{A5F88631-9085-4036-B163-BC39FA2654B9}" type="presOf" srcId="{9AED2F81-0B8F-4735-8916-64437E9EA3FC}" destId="{B2B4E917-F72F-4B56-92E5-236B67F8DCC6}" srcOrd="0" destOrd="0" presId="urn:microsoft.com/office/officeart/2005/8/layout/chevron2"/>
    <dgm:cxn modelId="{C5D1FA42-03D0-4CE8-9216-B323EB854594}" type="presOf" srcId="{7B711338-FD38-4933-BC81-65542BF3B050}" destId="{994E8853-A0DB-4A10-B8A3-ECCB0A3B3183}" srcOrd="0" destOrd="0" presId="urn:microsoft.com/office/officeart/2005/8/layout/chevron2"/>
    <dgm:cxn modelId="{3B992503-77DE-417D-B44C-30D7671FA304}" srcId="{7AD3D11F-E9B4-4473-86AA-737500FA8C3A}" destId="{9AED2F81-0B8F-4735-8916-64437E9EA3FC}" srcOrd="0" destOrd="0" parTransId="{54EAC994-9D1C-4EE2-986F-B7007AE4C486}" sibTransId="{6632D34B-739E-4111-B153-E6BA75201C07}"/>
    <dgm:cxn modelId="{6D1D7F56-6B33-490F-A24F-074C70D586F5}" srcId="{3C1B9929-6694-4308-A2E0-A3C2FAB672A8}" destId="{A09FF83F-DA45-43AD-9139-7AC128BE4525}" srcOrd="1" destOrd="0" parTransId="{A72CCEB8-7F78-447B-A91D-ED90F6D42C51}" sibTransId="{6A032F4E-117A-4637-A455-E2928A6D21CF}"/>
    <dgm:cxn modelId="{60AAA7BA-A4A2-4B97-8577-FBBFCD814B4A}" type="presOf" srcId="{A09FF83F-DA45-43AD-9139-7AC128BE4525}" destId="{8600D44F-1015-4554-80E4-72B18E68C7F4}" srcOrd="0" destOrd="1" presId="urn:microsoft.com/office/officeart/2005/8/layout/chevron2"/>
    <dgm:cxn modelId="{C90FF611-E294-4511-A195-5DF9FB674268}" type="presOf" srcId="{6B98A120-8FD2-487A-8550-9A831BA86D7E}" destId="{8600D44F-1015-4554-80E4-72B18E68C7F4}" srcOrd="0" destOrd="0" presId="urn:microsoft.com/office/officeart/2005/8/layout/chevron2"/>
    <dgm:cxn modelId="{5BD0E710-83F4-4989-933E-0C51068A80C5}" srcId="{7B711338-FD38-4933-BC81-65542BF3B050}" destId="{3C1B9929-6694-4308-A2E0-A3C2FAB672A8}" srcOrd="2" destOrd="0" parTransId="{3AD2BB85-E0F7-486F-B27F-CF6BB67195A4}" sibTransId="{02A2D8CA-EE4D-4C34-B8CD-F43CE5D27624}"/>
    <dgm:cxn modelId="{106796E5-8B13-40B1-AE7E-DD6F6AA8BE36}" srcId="{3C1B9929-6694-4308-A2E0-A3C2FAB672A8}" destId="{6B98A120-8FD2-487A-8550-9A831BA86D7E}" srcOrd="0" destOrd="0" parTransId="{E0F68E20-4F58-42F8-BF4D-961046F0556E}" sibTransId="{E8E6BEE0-EE6D-4393-B27B-4148C98BB507}"/>
    <dgm:cxn modelId="{DE595A52-A230-4562-A565-E43A908B2C40}" type="presOf" srcId="{24C5699B-4D49-47C7-B4EA-091A3B7B8D99}" destId="{6156D32D-4F0C-4368-9F05-430C2A1B95F1}" srcOrd="0" destOrd="0" presId="urn:microsoft.com/office/officeart/2005/8/layout/chevron2"/>
    <dgm:cxn modelId="{535EC369-6C0D-413D-BCB2-30258D4DCD9A}" srcId="{7B711338-FD38-4933-BC81-65542BF3B050}" destId="{7AD3D11F-E9B4-4473-86AA-737500FA8C3A}" srcOrd="0" destOrd="0" parTransId="{18959C49-C97A-4A53-9F8F-3176CA502C8D}" sibTransId="{BDE65526-88C2-41D3-8EDC-80FBFC0AA63C}"/>
    <dgm:cxn modelId="{15E525FB-9993-43CF-A487-0E8379097F1C}" srcId="{DA454421-77DE-47A6-A84C-31A3F399BF14}" destId="{24C5699B-4D49-47C7-B4EA-091A3B7B8D99}" srcOrd="0" destOrd="0" parTransId="{9C9A473D-1592-4393-858B-C7C9A6FED220}" sibTransId="{4682449A-DED7-4AED-9BA6-D0C16978490E}"/>
    <dgm:cxn modelId="{C5EAE564-0E57-4EB2-AC1F-49C2E94F6554}" srcId="{7B711338-FD38-4933-BC81-65542BF3B050}" destId="{DA454421-77DE-47A6-A84C-31A3F399BF14}" srcOrd="1" destOrd="0" parTransId="{46BB6FF7-9E7E-48DF-924B-8D8310BA81BE}" sibTransId="{4D61EBAA-1242-4DAD-A6AC-588E18B2EDB0}"/>
    <dgm:cxn modelId="{78330C47-FB0B-4522-AAF8-48BA564C4AB6}" type="presParOf" srcId="{994E8853-A0DB-4A10-B8A3-ECCB0A3B3183}" destId="{1E8BC427-2C26-4DF7-B7DB-182F97C18A01}" srcOrd="0" destOrd="0" presId="urn:microsoft.com/office/officeart/2005/8/layout/chevron2"/>
    <dgm:cxn modelId="{CB7BFAEB-0070-4727-B336-5B5FA0952FDD}" type="presParOf" srcId="{1E8BC427-2C26-4DF7-B7DB-182F97C18A01}" destId="{66F4DF0E-D175-4B7E-9105-70DD2946532C}" srcOrd="0" destOrd="0" presId="urn:microsoft.com/office/officeart/2005/8/layout/chevron2"/>
    <dgm:cxn modelId="{E18D640D-C90D-44CC-87C1-EA2EBEDC2D69}" type="presParOf" srcId="{1E8BC427-2C26-4DF7-B7DB-182F97C18A01}" destId="{B2B4E917-F72F-4B56-92E5-236B67F8DCC6}" srcOrd="1" destOrd="0" presId="urn:microsoft.com/office/officeart/2005/8/layout/chevron2"/>
    <dgm:cxn modelId="{56424B2D-5FEC-4B81-B6EE-D9C0E216C0D0}" type="presParOf" srcId="{994E8853-A0DB-4A10-B8A3-ECCB0A3B3183}" destId="{B715E163-1B04-428D-A910-6A0CA6DF845C}" srcOrd="1" destOrd="0" presId="urn:microsoft.com/office/officeart/2005/8/layout/chevron2"/>
    <dgm:cxn modelId="{18F89E2C-5211-46A6-8B3A-11AFB0413AF0}" type="presParOf" srcId="{994E8853-A0DB-4A10-B8A3-ECCB0A3B3183}" destId="{0FD44B01-FB83-4D06-A2A3-6E4272821CC1}" srcOrd="2" destOrd="0" presId="urn:microsoft.com/office/officeart/2005/8/layout/chevron2"/>
    <dgm:cxn modelId="{F4935FCC-8B7C-4D9D-9829-AA99EF8A7C72}" type="presParOf" srcId="{0FD44B01-FB83-4D06-A2A3-6E4272821CC1}" destId="{8BCAB4DC-749C-4B9C-8D1C-E915B8227F3F}" srcOrd="0" destOrd="0" presId="urn:microsoft.com/office/officeart/2005/8/layout/chevron2"/>
    <dgm:cxn modelId="{7BDF23CF-BE2D-45EC-B830-3190ECA76D14}" type="presParOf" srcId="{0FD44B01-FB83-4D06-A2A3-6E4272821CC1}" destId="{6156D32D-4F0C-4368-9F05-430C2A1B95F1}" srcOrd="1" destOrd="0" presId="urn:microsoft.com/office/officeart/2005/8/layout/chevron2"/>
    <dgm:cxn modelId="{70BE1B9E-938C-4C0E-8D91-824AC9CD87C9}" type="presParOf" srcId="{994E8853-A0DB-4A10-B8A3-ECCB0A3B3183}" destId="{5539A36E-A49D-44FE-8710-FAFAC811849D}" srcOrd="3" destOrd="0" presId="urn:microsoft.com/office/officeart/2005/8/layout/chevron2"/>
    <dgm:cxn modelId="{AEE9A232-DE36-4048-9302-7DD26620DCD0}" type="presParOf" srcId="{994E8853-A0DB-4A10-B8A3-ECCB0A3B3183}" destId="{E993218C-A91D-4948-A451-50D6176BC850}" srcOrd="4" destOrd="0" presId="urn:microsoft.com/office/officeart/2005/8/layout/chevron2"/>
    <dgm:cxn modelId="{2C198055-553C-49C3-8FC2-C58F98A6A361}" type="presParOf" srcId="{E993218C-A91D-4948-A451-50D6176BC850}" destId="{C8B95793-FC82-4A81-BA54-E56CD5A2F2E8}" srcOrd="0" destOrd="0" presId="urn:microsoft.com/office/officeart/2005/8/layout/chevron2"/>
    <dgm:cxn modelId="{A51FFA84-E909-4868-9D2F-B56E6A626445}" type="presParOf" srcId="{E993218C-A91D-4948-A451-50D6176BC850}" destId="{8600D44F-1015-4554-80E4-72B18E68C7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67660C-F454-4829-88AC-83283635C23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12AA21-1CC7-43FB-8783-D584AB21EF84}">
      <dgm:prSet phldrT="[Текст]" custT="1"/>
      <dgm:spPr>
        <a:solidFill>
          <a:srgbClr val="E0F757"/>
        </a:solidFill>
      </dgm:spPr>
      <dgm:t>
        <a:bodyPr/>
        <a:lstStyle/>
        <a:p>
          <a:pPr algn="ctr"/>
          <a:r>
            <a:rPr lang="ru-RU" sz="1800" dirty="0" smtClean="0">
              <a:solidFill>
                <a:schemeClr val="tx2">
                  <a:lumMod val="60000"/>
                  <a:lumOff val="40000"/>
                </a:schemeClr>
              </a:solidFill>
            </a:rPr>
            <a:t>Изучить  профессиональный уровень учителя: </a:t>
          </a:r>
        </a:p>
        <a:p>
          <a:pPr algn="just"/>
          <a:r>
            <a:rPr lang="ru-RU" sz="1800" dirty="0" smtClean="0"/>
            <a:t>-позволяет определить  сильные стороны учителя</a:t>
          </a:r>
        </a:p>
        <a:p>
          <a:pPr algn="just"/>
          <a:r>
            <a:rPr lang="ru-RU" sz="1800" dirty="0" smtClean="0"/>
            <a:t>-наметить пути и конкретные способы их закрепления и развития</a:t>
          </a:r>
          <a:endParaRPr lang="ru-RU" sz="1800" dirty="0"/>
        </a:p>
      </dgm:t>
    </dgm:pt>
    <dgm:pt modelId="{7A204C4A-5749-48FC-8E61-3253000F146A}" type="parTrans" cxnId="{46823668-5735-4304-8910-844F9F640770}">
      <dgm:prSet/>
      <dgm:spPr/>
      <dgm:t>
        <a:bodyPr/>
        <a:lstStyle/>
        <a:p>
          <a:endParaRPr lang="ru-RU"/>
        </a:p>
      </dgm:t>
    </dgm:pt>
    <dgm:pt modelId="{B7DC7490-97F1-470C-A9E6-F4EF4FF50405}" type="sibTrans" cxnId="{46823668-5735-4304-8910-844F9F640770}">
      <dgm:prSet/>
      <dgm:spPr/>
      <dgm:t>
        <a:bodyPr/>
        <a:lstStyle/>
        <a:p>
          <a:endParaRPr lang="ru-RU"/>
        </a:p>
      </dgm:t>
    </dgm:pt>
    <dgm:pt modelId="{91D471C0-3DF4-48FB-8EA6-9D52D51A7B2F}">
      <dgm:prSet phldrT="[Текст]" custT="1"/>
      <dgm:spPr>
        <a:solidFill>
          <a:srgbClr val="99CCFF"/>
        </a:solidFill>
      </dgm:spPr>
      <dgm:t>
        <a:bodyPr/>
        <a:lstStyle/>
        <a:p>
          <a:pPr algn="just"/>
          <a:r>
            <a:rPr lang="ru-RU" sz="1800" b="0" dirty="0" smtClean="0">
              <a:solidFill>
                <a:schemeClr val="tx2">
                  <a:lumMod val="60000"/>
                  <a:lumOff val="40000"/>
                </a:schemeClr>
              </a:solidFill>
            </a:rPr>
            <a:t>Проанализировать </a:t>
          </a:r>
          <a:r>
            <a:rPr lang="ru-RU" sz="1800" b="0" dirty="0" smtClean="0"/>
            <a:t> информацию </a:t>
          </a:r>
        </a:p>
        <a:p>
          <a:pPr algn="just"/>
          <a:r>
            <a:rPr lang="ru-RU" sz="1800" b="0" dirty="0" smtClean="0">
              <a:solidFill>
                <a:schemeClr val="tx2">
                  <a:lumMod val="60000"/>
                  <a:lumOff val="40000"/>
                </a:schemeClr>
              </a:solidFill>
            </a:rPr>
            <a:t>Подготовить </a:t>
          </a:r>
          <a:r>
            <a:rPr lang="ru-RU" sz="1800" b="0" dirty="0" smtClean="0"/>
            <a:t>к принятию и реализации решений по развитию инновационного потенциала педагога</a:t>
          </a:r>
          <a:endParaRPr lang="ru-RU" sz="1800" b="0" dirty="0"/>
        </a:p>
      </dgm:t>
    </dgm:pt>
    <dgm:pt modelId="{B4D87DB4-15C4-4B80-B60C-E833D7CC0B35}" type="parTrans" cxnId="{C63BC945-981E-4EC6-8D9E-A824564A0EDF}">
      <dgm:prSet/>
      <dgm:spPr/>
      <dgm:t>
        <a:bodyPr/>
        <a:lstStyle/>
        <a:p>
          <a:endParaRPr lang="ru-RU"/>
        </a:p>
      </dgm:t>
    </dgm:pt>
    <dgm:pt modelId="{62FDE325-0CFB-4822-801B-288415CACC2C}" type="sibTrans" cxnId="{C63BC945-981E-4EC6-8D9E-A824564A0EDF}">
      <dgm:prSet/>
      <dgm:spPr/>
      <dgm:t>
        <a:bodyPr/>
        <a:lstStyle/>
        <a:p>
          <a:endParaRPr lang="ru-RU"/>
        </a:p>
      </dgm:t>
    </dgm:pt>
    <dgm:pt modelId="{2B26858F-CB43-400C-8799-0D5B61F56835}">
      <dgm:prSet phldrT="[Текст]" custT="1"/>
      <dgm:spPr>
        <a:solidFill>
          <a:srgbClr val="FFCCFF"/>
        </a:solidFill>
      </dgm:spPr>
      <dgm:t>
        <a:bodyPr/>
        <a:lstStyle/>
        <a:p>
          <a:pPr algn="just"/>
          <a:r>
            <a:rPr lang="ru-RU" sz="1800" dirty="0" smtClean="0">
              <a:solidFill>
                <a:schemeClr val="tx2">
                  <a:lumMod val="60000"/>
                  <a:lumOff val="40000"/>
                </a:schemeClr>
              </a:solidFill>
            </a:rPr>
            <a:t>Стимулировать</a:t>
          </a:r>
          <a:r>
            <a:rPr lang="ru-RU" sz="1800" dirty="0" smtClean="0"/>
            <a:t>  работу школьного коллектива по повышению качества образования </a:t>
          </a:r>
        </a:p>
        <a:p>
          <a:pPr algn="just"/>
          <a:r>
            <a:rPr lang="ru-RU" sz="1800" dirty="0" smtClean="0">
              <a:solidFill>
                <a:schemeClr val="tx2">
                  <a:lumMod val="60000"/>
                  <a:lumOff val="40000"/>
                </a:schemeClr>
              </a:solidFill>
            </a:rPr>
            <a:t>Облегчить </a:t>
          </a:r>
          <a:r>
            <a:rPr lang="ru-RU" sz="1800" dirty="0" smtClean="0"/>
            <a:t> принятие управленческих решений </a:t>
          </a:r>
        </a:p>
        <a:p>
          <a:pPr algn="just"/>
          <a:r>
            <a:rPr lang="ru-RU" sz="1800" dirty="0" smtClean="0">
              <a:solidFill>
                <a:schemeClr val="tx2">
                  <a:lumMod val="60000"/>
                  <a:lumOff val="40000"/>
                </a:schemeClr>
              </a:solidFill>
            </a:rPr>
            <a:t>Оценить </a:t>
          </a:r>
          <a:r>
            <a:rPr lang="ru-RU" sz="1800" dirty="0" smtClean="0"/>
            <a:t> результаты учительской и ученической деятельности </a:t>
          </a:r>
        </a:p>
        <a:p>
          <a:pPr algn="just"/>
          <a:r>
            <a:rPr lang="ru-RU" sz="1800" dirty="0" smtClean="0">
              <a:solidFill>
                <a:schemeClr val="tx2">
                  <a:lumMod val="60000"/>
                  <a:lumOff val="40000"/>
                </a:schemeClr>
              </a:solidFill>
            </a:rPr>
            <a:t>Проводить </a:t>
          </a:r>
          <a:r>
            <a:rPr lang="ru-RU" sz="1800" dirty="0" smtClean="0"/>
            <a:t> своевременный анализ и корректировку образовательного процесса.</a:t>
          </a:r>
          <a:endParaRPr lang="ru-RU" sz="1800" dirty="0"/>
        </a:p>
      </dgm:t>
    </dgm:pt>
    <dgm:pt modelId="{15A3AAFA-9C59-4341-9964-EE5AD8285623}" type="parTrans" cxnId="{83D9DFA9-F15A-45EB-8D7C-24B083DBAB08}">
      <dgm:prSet/>
      <dgm:spPr/>
      <dgm:t>
        <a:bodyPr/>
        <a:lstStyle/>
        <a:p>
          <a:endParaRPr lang="ru-RU"/>
        </a:p>
      </dgm:t>
    </dgm:pt>
    <dgm:pt modelId="{87395508-EF2A-4263-B948-7A890D8631F2}" type="sibTrans" cxnId="{83D9DFA9-F15A-45EB-8D7C-24B083DBAB08}">
      <dgm:prSet/>
      <dgm:spPr/>
      <dgm:t>
        <a:bodyPr/>
        <a:lstStyle/>
        <a:p>
          <a:endParaRPr lang="ru-RU"/>
        </a:p>
      </dgm:t>
    </dgm:pt>
    <dgm:pt modelId="{E1C36E50-BFA9-4FC2-BDAD-53A823AAC79C}">
      <dgm:prSet custT="1"/>
      <dgm:spPr/>
      <dgm:t>
        <a:bodyPr/>
        <a:lstStyle/>
        <a:p>
          <a:pPr algn="ctr"/>
          <a:r>
            <a:rPr lang="ru-RU" sz="1800" dirty="0" smtClean="0">
              <a:solidFill>
                <a:schemeClr val="tx2">
                  <a:lumMod val="60000"/>
                  <a:lumOff val="40000"/>
                </a:schemeClr>
              </a:solidFill>
            </a:rPr>
            <a:t>Изучить  состояние инновационной деятельности педагога:</a:t>
          </a:r>
        </a:p>
        <a:p>
          <a:pPr algn="just"/>
          <a:r>
            <a:rPr lang="ru-RU" sz="1800" dirty="0" smtClean="0"/>
            <a:t>-оценить  педагогическую эффективность и социальные последствия</a:t>
          </a:r>
        </a:p>
        <a:p>
          <a:pPr algn="just"/>
          <a:r>
            <a:rPr lang="ru-RU" sz="1800" dirty="0" smtClean="0"/>
            <a:t>- прогнозировать тенденции развития и принятия обоснованных управленческих решений</a:t>
          </a:r>
          <a:endParaRPr lang="ru-RU" sz="1800" dirty="0"/>
        </a:p>
      </dgm:t>
    </dgm:pt>
    <dgm:pt modelId="{B4B6D039-F6AD-4542-8FB2-B46C6E012C1D}" type="parTrans" cxnId="{F070B8AB-68AF-4D59-B9D5-CA0129924810}">
      <dgm:prSet/>
      <dgm:spPr/>
      <dgm:t>
        <a:bodyPr/>
        <a:lstStyle/>
        <a:p>
          <a:endParaRPr lang="ru-RU"/>
        </a:p>
      </dgm:t>
    </dgm:pt>
    <dgm:pt modelId="{06CCD6B5-C6C2-42B6-9EB8-70CE8617A0A9}" type="sibTrans" cxnId="{F070B8AB-68AF-4D59-B9D5-CA0129924810}">
      <dgm:prSet/>
      <dgm:spPr/>
      <dgm:t>
        <a:bodyPr/>
        <a:lstStyle/>
        <a:p>
          <a:endParaRPr lang="ru-RU"/>
        </a:p>
      </dgm:t>
    </dgm:pt>
    <dgm:pt modelId="{FDD1EB79-B091-43FB-BD49-4E212CD1AD41}">
      <dgm:prSet/>
      <dgm:spPr/>
      <dgm:t>
        <a:bodyPr/>
        <a:lstStyle/>
        <a:p>
          <a:endParaRPr lang="ru-RU"/>
        </a:p>
      </dgm:t>
    </dgm:pt>
    <dgm:pt modelId="{FB1BBB0C-BD0B-43FE-A59D-EB4C06E8D75C}" type="parTrans" cxnId="{CB12BCE2-E4A0-4F08-8CEF-BAD82666D4BF}">
      <dgm:prSet/>
      <dgm:spPr/>
      <dgm:t>
        <a:bodyPr/>
        <a:lstStyle/>
        <a:p>
          <a:endParaRPr lang="ru-RU"/>
        </a:p>
      </dgm:t>
    </dgm:pt>
    <dgm:pt modelId="{D7B35BC8-025F-44E9-B6EF-9B2D804E6239}" type="sibTrans" cxnId="{CB12BCE2-E4A0-4F08-8CEF-BAD82666D4BF}">
      <dgm:prSet/>
      <dgm:spPr/>
      <dgm:t>
        <a:bodyPr/>
        <a:lstStyle/>
        <a:p>
          <a:endParaRPr lang="ru-RU"/>
        </a:p>
      </dgm:t>
    </dgm:pt>
    <dgm:pt modelId="{48194D7D-4481-4A66-8186-A0CF0AEA6191}" type="pres">
      <dgm:prSet presAssocID="{4F67660C-F454-4829-88AC-83283635C23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0B7218-597F-44E6-AD38-FF373A2855D2}" type="pres">
      <dgm:prSet presAssocID="{4F67660C-F454-4829-88AC-83283635C23D}" presName="diamond" presStyleLbl="bgShp" presStyleIdx="0" presStyleCnt="1" custScaleX="145843"/>
      <dgm:spPr/>
    </dgm:pt>
    <dgm:pt modelId="{7E6F18C0-D24C-406F-AE89-39337E96DD24}" type="pres">
      <dgm:prSet presAssocID="{4F67660C-F454-4829-88AC-83283635C23D}" presName="quad1" presStyleLbl="node1" presStyleIdx="0" presStyleCnt="4" custScaleX="136990" custScaleY="101665" custLinFactNeighborX="-56837" custLinFactNeighborY="-204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C1FAE-0EAE-4538-9EE9-1EDAE8EB10B4}" type="pres">
      <dgm:prSet presAssocID="{4F67660C-F454-4829-88AC-83283635C23D}" presName="quad2" presStyleLbl="node1" presStyleIdx="1" presStyleCnt="4" custScaleX="184225" custScaleY="96880" custLinFactNeighborX="36737" custLinFactNeighborY="-21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477FB-996F-4BB7-B27B-FD433AB95D68}" type="pres">
      <dgm:prSet presAssocID="{4F67660C-F454-4829-88AC-83283635C23D}" presName="quad3" presStyleLbl="node1" presStyleIdx="2" presStyleCnt="4" custScaleX="145286" custScaleY="99943" custLinFactNeighborX="-52661" custLinFactNeighborY="224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ABC73-E965-4EE0-9640-C57F57006AD1}" type="pres">
      <dgm:prSet presAssocID="{4F67660C-F454-4829-88AC-83283635C23D}" presName="quad4" presStyleLbl="node1" presStyleIdx="3" presStyleCnt="4" custScaleX="182874" custScaleY="130182" custLinFactNeighborX="34502" custLinFactNeighborY="97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70B8AB-68AF-4D59-B9D5-CA0129924810}" srcId="{4F67660C-F454-4829-88AC-83283635C23D}" destId="{E1C36E50-BFA9-4FC2-BDAD-53A823AAC79C}" srcOrd="1" destOrd="0" parTransId="{B4B6D039-F6AD-4542-8FB2-B46C6E012C1D}" sibTransId="{06CCD6B5-C6C2-42B6-9EB8-70CE8617A0A9}"/>
    <dgm:cxn modelId="{83D9DFA9-F15A-45EB-8D7C-24B083DBAB08}" srcId="{4F67660C-F454-4829-88AC-83283635C23D}" destId="{2B26858F-CB43-400C-8799-0D5B61F56835}" srcOrd="3" destOrd="0" parTransId="{15A3AAFA-9C59-4341-9964-EE5AD8285623}" sibTransId="{87395508-EF2A-4263-B948-7A890D8631F2}"/>
    <dgm:cxn modelId="{CB5B2ED4-8E64-4143-87C8-E6CD5A87C8EE}" type="presOf" srcId="{6E12AA21-1CC7-43FB-8783-D584AB21EF84}" destId="{7E6F18C0-D24C-406F-AE89-39337E96DD24}" srcOrd="0" destOrd="0" presId="urn:microsoft.com/office/officeart/2005/8/layout/matrix3"/>
    <dgm:cxn modelId="{0CF1075C-2AEE-481B-BF62-DFBCB522BD56}" type="presOf" srcId="{91D471C0-3DF4-48FB-8EA6-9D52D51A7B2F}" destId="{C72477FB-996F-4BB7-B27B-FD433AB95D68}" srcOrd="0" destOrd="0" presId="urn:microsoft.com/office/officeart/2005/8/layout/matrix3"/>
    <dgm:cxn modelId="{022A0A61-74E2-4112-AE56-565CFEBD0C1A}" type="presOf" srcId="{4F67660C-F454-4829-88AC-83283635C23D}" destId="{48194D7D-4481-4A66-8186-A0CF0AEA6191}" srcOrd="0" destOrd="0" presId="urn:microsoft.com/office/officeart/2005/8/layout/matrix3"/>
    <dgm:cxn modelId="{A829DEA5-F438-44F1-A5D7-41094F1189C2}" type="presOf" srcId="{2B26858F-CB43-400C-8799-0D5B61F56835}" destId="{BB7ABC73-E965-4EE0-9640-C57F57006AD1}" srcOrd="0" destOrd="0" presId="urn:microsoft.com/office/officeart/2005/8/layout/matrix3"/>
    <dgm:cxn modelId="{ED9BAA51-08B9-4E92-B490-EAE3CE1D8EFB}" type="presOf" srcId="{E1C36E50-BFA9-4FC2-BDAD-53A823AAC79C}" destId="{251C1FAE-0EAE-4538-9EE9-1EDAE8EB10B4}" srcOrd="0" destOrd="0" presId="urn:microsoft.com/office/officeart/2005/8/layout/matrix3"/>
    <dgm:cxn modelId="{46823668-5735-4304-8910-844F9F640770}" srcId="{4F67660C-F454-4829-88AC-83283635C23D}" destId="{6E12AA21-1CC7-43FB-8783-D584AB21EF84}" srcOrd="0" destOrd="0" parTransId="{7A204C4A-5749-48FC-8E61-3253000F146A}" sibTransId="{B7DC7490-97F1-470C-A9E6-F4EF4FF50405}"/>
    <dgm:cxn modelId="{CB12BCE2-E4A0-4F08-8CEF-BAD82666D4BF}" srcId="{4F67660C-F454-4829-88AC-83283635C23D}" destId="{FDD1EB79-B091-43FB-BD49-4E212CD1AD41}" srcOrd="4" destOrd="0" parTransId="{FB1BBB0C-BD0B-43FE-A59D-EB4C06E8D75C}" sibTransId="{D7B35BC8-025F-44E9-B6EF-9B2D804E6239}"/>
    <dgm:cxn modelId="{C63BC945-981E-4EC6-8D9E-A824564A0EDF}" srcId="{4F67660C-F454-4829-88AC-83283635C23D}" destId="{91D471C0-3DF4-48FB-8EA6-9D52D51A7B2F}" srcOrd="2" destOrd="0" parTransId="{B4D87DB4-15C4-4B80-B60C-E833D7CC0B35}" sibTransId="{62FDE325-0CFB-4822-801B-288415CACC2C}"/>
    <dgm:cxn modelId="{8CCE5D82-75B0-4773-9D23-F4F46E19811A}" type="presParOf" srcId="{48194D7D-4481-4A66-8186-A0CF0AEA6191}" destId="{5B0B7218-597F-44E6-AD38-FF373A2855D2}" srcOrd="0" destOrd="0" presId="urn:microsoft.com/office/officeart/2005/8/layout/matrix3"/>
    <dgm:cxn modelId="{14755203-0756-45A3-99FF-FA2908D5A3F3}" type="presParOf" srcId="{48194D7D-4481-4A66-8186-A0CF0AEA6191}" destId="{7E6F18C0-D24C-406F-AE89-39337E96DD24}" srcOrd="1" destOrd="0" presId="urn:microsoft.com/office/officeart/2005/8/layout/matrix3"/>
    <dgm:cxn modelId="{3B31C6ED-81A5-4FB7-ADD1-DCEF4532FDDB}" type="presParOf" srcId="{48194D7D-4481-4A66-8186-A0CF0AEA6191}" destId="{251C1FAE-0EAE-4538-9EE9-1EDAE8EB10B4}" srcOrd="2" destOrd="0" presId="urn:microsoft.com/office/officeart/2005/8/layout/matrix3"/>
    <dgm:cxn modelId="{1A41E3B9-7B42-486E-9018-E9268A44F5C7}" type="presParOf" srcId="{48194D7D-4481-4A66-8186-A0CF0AEA6191}" destId="{C72477FB-996F-4BB7-B27B-FD433AB95D68}" srcOrd="3" destOrd="0" presId="urn:microsoft.com/office/officeart/2005/8/layout/matrix3"/>
    <dgm:cxn modelId="{D04FEB5B-A64A-450C-AF89-5E0FADA198EF}" type="presParOf" srcId="{48194D7D-4481-4A66-8186-A0CF0AEA6191}" destId="{BB7ABC73-E965-4EE0-9640-C57F57006AD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F40D5D-6EA4-4839-8BD1-0AD92B9C13FD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EC70B1-4BBE-45D3-B5EA-BD3D02A4DC8C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</a:rPr>
            <a:t>Координировать деятельность всех субъектов мониторинга</a:t>
          </a:r>
          <a:endParaRPr lang="ru-RU" sz="1800" dirty="0">
            <a:solidFill>
              <a:srgbClr val="C00000"/>
            </a:solidFill>
          </a:endParaRPr>
        </a:p>
      </dgm:t>
    </dgm:pt>
    <dgm:pt modelId="{20856B76-5226-4815-A4BE-B4163BDC2EC5}" type="parTrans" cxnId="{F7A0D126-84C0-4823-8653-94712FB4AF75}">
      <dgm:prSet/>
      <dgm:spPr/>
      <dgm:t>
        <a:bodyPr/>
        <a:lstStyle/>
        <a:p>
          <a:endParaRPr lang="ru-RU"/>
        </a:p>
      </dgm:t>
    </dgm:pt>
    <dgm:pt modelId="{8D99D2CF-8D49-4804-9CCF-BD6727C8D534}" type="sibTrans" cxnId="{F7A0D126-84C0-4823-8653-94712FB4AF75}">
      <dgm:prSet/>
      <dgm:spPr/>
      <dgm:t>
        <a:bodyPr/>
        <a:lstStyle/>
        <a:p>
          <a:endParaRPr lang="ru-RU"/>
        </a:p>
      </dgm:t>
    </dgm:pt>
    <dgm:pt modelId="{8100B04A-1943-48FD-9066-20FFE6E440CA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Совершенствовать технологии информационно-аналитической деятельности на основе современных научных достижений и информационно-вычислительной техники</a:t>
          </a:r>
          <a:endParaRPr lang="ru-RU" dirty="0">
            <a:solidFill>
              <a:srgbClr val="C00000"/>
            </a:solidFill>
          </a:endParaRPr>
        </a:p>
      </dgm:t>
    </dgm:pt>
    <dgm:pt modelId="{39B4F0C0-7CDA-411E-8E5F-98699C5ED016}" type="parTrans" cxnId="{C7FD8A4B-6C8A-4B70-BB8D-5801B1842470}">
      <dgm:prSet/>
      <dgm:spPr/>
      <dgm:t>
        <a:bodyPr/>
        <a:lstStyle/>
        <a:p>
          <a:endParaRPr lang="ru-RU"/>
        </a:p>
      </dgm:t>
    </dgm:pt>
    <dgm:pt modelId="{94401A37-3A01-42DF-99C9-87801484E6C2}" type="sibTrans" cxnId="{C7FD8A4B-6C8A-4B70-BB8D-5801B1842470}">
      <dgm:prSet/>
      <dgm:spPr/>
      <dgm:t>
        <a:bodyPr/>
        <a:lstStyle/>
        <a:p>
          <a:endParaRPr lang="ru-RU"/>
        </a:p>
      </dgm:t>
    </dgm:pt>
    <dgm:pt modelId="{A922F154-16C4-4E94-B7B8-E5B24A2064E5}">
      <dgm:prSet custT="1"/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</a:rPr>
            <a:t>Изучить  состояние инновационной деятельность</a:t>
          </a:r>
          <a:endParaRPr lang="ru-RU" sz="1800" dirty="0">
            <a:solidFill>
              <a:srgbClr val="FF0000"/>
            </a:solidFill>
          </a:endParaRPr>
        </a:p>
      </dgm:t>
    </dgm:pt>
    <dgm:pt modelId="{B92C81EF-91FD-4A6C-A5FC-68D33FCF4436}" type="parTrans" cxnId="{37B31CD3-9F3D-4807-9519-07D54BF703DC}">
      <dgm:prSet/>
      <dgm:spPr/>
      <dgm:t>
        <a:bodyPr/>
        <a:lstStyle/>
        <a:p>
          <a:endParaRPr lang="ru-RU"/>
        </a:p>
      </dgm:t>
    </dgm:pt>
    <dgm:pt modelId="{C9DFCCDC-7971-4417-81A4-E9205C461CAA}" type="sibTrans" cxnId="{37B31CD3-9F3D-4807-9519-07D54BF703DC}">
      <dgm:prSet/>
      <dgm:spPr/>
      <dgm:t>
        <a:bodyPr/>
        <a:lstStyle/>
        <a:p>
          <a:endParaRPr lang="ru-RU"/>
        </a:p>
      </dgm:t>
    </dgm:pt>
    <dgm:pt modelId="{89388B17-FB03-46B8-99BF-401E4BB016CF}">
      <dgm:prSet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</a:rPr>
            <a:t>Создать механизм мониторинговых исследований</a:t>
          </a:r>
          <a:endParaRPr lang="ru-RU" sz="1800" dirty="0">
            <a:solidFill>
              <a:srgbClr val="C00000"/>
            </a:solidFill>
          </a:endParaRPr>
        </a:p>
      </dgm:t>
    </dgm:pt>
    <dgm:pt modelId="{2AE4C790-9E16-4F44-8C6B-B95BBF81068A}" type="parTrans" cxnId="{F78ADD15-FDB9-4A58-8B14-14AD7E962C82}">
      <dgm:prSet/>
      <dgm:spPr/>
      <dgm:t>
        <a:bodyPr/>
        <a:lstStyle/>
        <a:p>
          <a:endParaRPr lang="ru-RU"/>
        </a:p>
      </dgm:t>
    </dgm:pt>
    <dgm:pt modelId="{78FFA587-2E50-4377-9397-2149C33450E6}" type="sibTrans" cxnId="{F78ADD15-FDB9-4A58-8B14-14AD7E962C82}">
      <dgm:prSet/>
      <dgm:spPr/>
      <dgm:t>
        <a:bodyPr/>
        <a:lstStyle/>
        <a:p>
          <a:endParaRPr lang="ru-RU"/>
        </a:p>
      </dgm:t>
    </dgm:pt>
    <dgm:pt modelId="{075FD2FC-85AE-4E52-8280-ED5E470F05B3}" type="pres">
      <dgm:prSet presAssocID="{B8F40D5D-6EA4-4839-8BD1-0AD92B9C13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2009F2-6E56-43BE-993F-E8135629EFB1}" type="pres">
      <dgm:prSet presAssocID="{A922F154-16C4-4E94-B7B8-E5B24A2064E5}" presName="comp" presStyleCnt="0"/>
      <dgm:spPr/>
    </dgm:pt>
    <dgm:pt modelId="{35B39AA5-54E0-49C4-BE49-BA71B2340D75}" type="pres">
      <dgm:prSet presAssocID="{A922F154-16C4-4E94-B7B8-E5B24A2064E5}" presName="box" presStyleLbl="node1" presStyleIdx="0" presStyleCnt="4"/>
      <dgm:spPr/>
      <dgm:t>
        <a:bodyPr/>
        <a:lstStyle/>
        <a:p>
          <a:endParaRPr lang="ru-RU"/>
        </a:p>
      </dgm:t>
    </dgm:pt>
    <dgm:pt modelId="{47CBA116-C293-44E1-9ACB-20A3B2D08E6A}" type="pres">
      <dgm:prSet presAssocID="{A922F154-16C4-4E94-B7B8-E5B24A2064E5}" presName="img" presStyleLbl="fgImgPlace1" presStyleIdx="0" presStyleCnt="4" custScaleX="792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CA1E68B-56A0-4EF4-B96E-5EF94CC68689}" type="pres">
      <dgm:prSet presAssocID="{A922F154-16C4-4E94-B7B8-E5B24A2064E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6E38E-2599-4894-BB5E-77565A2AC6B1}" type="pres">
      <dgm:prSet presAssocID="{C9DFCCDC-7971-4417-81A4-E9205C461CAA}" presName="spacer" presStyleCnt="0"/>
      <dgm:spPr/>
    </dgm:pt>
    <dgm:pt modelId="{7D77B78D-31B8-4323-ABA7-E5F198E2658F}" type="pres">
      <dgm:prSet presAssocID="{03EC70B1-4BBE-45D3-B5EA-BD3D02A4DC8C}" presName="comp" presStyleCnt="0"/>
      <dgm:spPr/>
    </dgm:pt>
    <dgm:pt modelId="{249DA109-34F3-4B12-B1B5-51B3F85E5F51}" type="pres">
      <dgm:prSet presAssocID="{03EC70B1-4BBE-45D3-B5EA-BD3D02A4DC8C}" presName="box" presStyleLbl="node1" presStyleIdx="1" presStyleCnt="4"/>
      <dgm:spPr/>
      <dgm:t>
        <a:bodyPr/>
        <a:lstStyle/>
        <a:p>
          <a:endParaRPr lang="ru-RU"/>
        </a:p>
      </dgm:t>
    </dgm:pt>
    <dgm:pt modelId="{7CA58B76-3581-462A-A414-D45AB1D5BAF7}" type="pres">
      <dgm:prSet presAssocID="{03EC70B1-4BBE-45D3-B5EA-BD3D02A4DC8C}" presName="img" presStyleLbl="fgImgPlace1" presStyleIdx="1" presStyleCnt="4" custScaleX="792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4D7BFBE-28DB-4F76-9491-ED473C93CBE8}" type="pres">
      <dgm:prSet presAssocID="{03EC70B1-4BBE-45D3-B5EA-BD3D02A4DC8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5F5DC-C72B-4051-87FA-954DA9342525}" type="pres">
      <dgm:prSet presAssocID="{8D99D2CF-8D49-4804-9CCF-BD6727C8D534}" presName="spacer" presStyleCnt="0"/>
      <dgm:spPr/>
    </dgm:pt>
    <dgm:pt modelId="{7106744D-6962-485F-92E3-F4F0A98BA94B}" type="pres">
      <dgm:prSet presAssocID="{89388B17-FB03-46B8-99BF-401E4BB016CF}" presName="comp" presStyleCnt="0"/>
      <dgm:spPr/>
    </dgm:pt>
    <dgm:pt modelId="{EE59D05A-D56A-4BE5-907D-BAD29056C227}" type="pres">
      <dgm:prSet presAssocID="{89388B17-FB03-46B8-99BF-401E4BB016CF}" presName="box" presStyleLbl="node1" presStyleIdx="2" presStyleCnt="4"/>
      <dgm:spPr/>
      <dgm:t>
        <a:bodyPr/>
        <a:lstStyle/>
        <a:p>
          <a:endParaRPr lang="ru-RU"/>
        </a:p>
      </dgm:t>
    </dgm:pt>
    <dgm:pt modelId="{7129BED4-2346-438B-9FE8-4BD57B2EED66}" type="pres">
      <dgm:prSet presAssocID="{89388B17-FB03-46B8-99BF-401E4BB016CF}" presName="img" presStyleLbl="fgImgPlace1" presStyleIdx="2" presStyleCnt="4" custScaleX="7927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C3CF23-81EE-4D04-B07D-86DE2FF68ACC}" type="pres">
      <dgm:prSet presAssocID="{89388B17-FB03-46B8-99BF-401E4BB016C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E1B0B-C803-4197-8142-6D6BB59EF7C1}" type="pres">
      <dgm:prSet presAssocID="{78FFA587-2E50-4377-9397-2149C33450E6}" presName="spacer" presStyleCnt="0"/>
      <dgm:spPr/>
    </dgm:pt>
    <dgm:pt modelId="{F22E97A1-0821-46B0-9A74-477FE6B1278F}" type="pres">
      <dgm:prSet presAssocID="{8100B04A-1943-48FD-9066-20FFE6E440CA}" presName="comp" presStyleCnt="0"/>
      <dgm:spPr/>
    </dgm:pt>
    <dgm:pt modelId="{0AC48AF0-C55A-4F16-A6C6-3F3AC78A219E}" type="pres">
      <dgm:prSet presAssocID="{8100B04A-1943-48FD-9066-20FFE6E440CA}" presName="box" presStyleLbl="node1" presStyleIdx="3" presStyleCnt="4"/>
      <dgm:spPr/>
      <dgm:t>
        <a:bodyPr/>
        <a:lstStyle/>
        <a:p>
          <a:endParaRPr lang="ru-RU"/>
        </a:p>
      </dgm:t>
    </dgm:pt>
    <dgm:pt modelId="{DA5EDFA5-C8BF-417A-8A32-DFC4B9A116DE}" type="pres">
      <dgm:prSet presAssocID="{8100B04A-1943-48FD-9066-20FFE6E440CA}" presName="img" presStyleLbl="fgImgPlace1" presStyleIdx="3" presStyleCnt="4" custScaleX="7927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A21BF6-E80D-4A29-B08D-18F332E321B0}" type="pres">
      <dgm:prSet presAssocID="{8100B04A-1943-48FD-9066-20FFE6E440C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5EF694-55AA-496A-8444-697234B1C0DA}" type="presOf" srcId="{03EC70B1-4BBE-45D3-B5EA-BD3D02A4DC8C}" destId="{249DA109-34F3-4B12-B1B5-51B3F85E5F51}" srcOrd="0" destOrd="0" presId="urn:microsoft.com/office/officeart/2005/8/layout/vList4"/>
    <dgm:cxn modelId="{37B31CD3-9F3D-4807-9519-07D54BF703DC}" srcId="{B8F40D5D-6EA4-4839-8BD1-0AD92B9C13FD}" destId="{A922F154-16C4-4E94-B7B8-E5B24A2064E5}" srcOrd="0" destOrd="0" parTransId="{B92C81EF-91FD-4A6C-A5FC-68D33FCF4436}" sibTransId="{C9DFCCDC-7971-4417-81A4-E9205C461CAA}"/>
    <dgm:cxn modelId="{C7FD8A4B-6C8A-4B70-BB8D-5801B1842470}" srcId="{B8F40D5D-6EA4-4839-8BD1-0AD92B9C13FD}" destId="{8100B04A-1943-48FD-9066-20FFE6E440CA}" srcOrd="3" destOrd="0" parTransId="{39B4F0C0-7CDA-411E-8E5F-98699C5ED016}" sibTransId="{94401A37-3A01-42DF-99C9-87801484E6C2}"/>
    <dgm:cxn modelId="{3488FED9-1EA5-4235-91B5-6AD84EA70311}" type="presOf" srcId="{8100B04A-1943-48FD-9066-20FFE6E440CA}" destId="{12A21BF6-E80D-4A29-B08D-18F332E321B0}" srcOrd="1" destOrd="0" presId="urn:microsoft.com/office/officeart/2005/8/layout/vList4"/>
    <dgm:cxn modelId="{F78ADD15-FDB9-4A58-8B14-14AD7E962C82}" srcId="{B8F40D5D-6EA4-4839-8BD1-0AD92B9C13FD}" destId="{89388B17-FB03-46B8-99BF-401E4BB016CF}" srcOrd="2" destOrd="0" parTransId="{2AE4C790-9E16-4F44-8C6B-B95BBF81068A}" sibTransId="{78FFA587-2E50-4377-9397-2149C33450E6}"/>
    <dgm:cxn modelId="{F056BC0A-6313-43EF-B436-1762779C6C0A}" type="presOf" srcId="{89388B17-FB03-46B8-99BF-401E4BB016CF}" destId="{EE59D05A-D56A-4BE5-907D-BAD29056C227}" srcOrd="0" destOrd="0" presId="urn:microsoft.com/office/officeart/2005/8/layout/vList4"/>
    <dgm:cxn modelId="{F7A0D126-84C0-4823-8653-94712FB4AF75}" srcId="{B8F40D5D-6EA4-4839-8BD1-0AD92B9C13FD}" destId="{03EC70B1-4BBE-45D3-B5EA-BD3D02A4DC8C}" srcOrd="1" destOrd="0" parTransId="{20856B76-5226-4815-A4BE-B4163BDC2EC5}" sibTransId="{8D99D2CF-8D49-4804-9CCF-BD6727C8D534}"/>
    <dgm:cxn modelId="{78E98ECB-74CB-4BFC-BBF1-83DCA655D0C1}" type="presOf" srcId="{03EC70B1-4BBE-45D3-B5EA-BD3D02A4DC8C}" destId="{34D7BFBE-28DB-4F76-9491-ED473C93CBE8}" srcOrd="1" destOrd="0" presId="urn:microsoft.com/office/officeart/2005/8/layout/vList4"/>
    <dgm:cxn modelId="{BFADE962-A63A-4ADF-BBAF-3514DFCDD2B6}" type="presOf" srcId="{89388B17-FB03-46B8-99BF-401E4BB016CF}" destId="{60C3CF23-81EE-4D04-B07D-86DE2FF68ACC}" srcOrd="1" destOrd="0" presId="urn:microsoft.com/office/officeart/2005/8/layout/vList4"/>
    <dgm:cxn modelId="{69783AC9-3DFF-4FA0-B180-367222F5949C}" type="presOf" srcId="{A922F154-16C4-4E94-B7B8-E5B24A2064E5}" destId="{ACA1E68B-56A0-4EF4-B96E-5EF94CC68689}" srcOrd="1" destOrd="0" presId="urn:microsoft.com/office/officeart/2005/8/layout/vList4"/>
    <dgm:cxn modelId="{1C634DE6-4187-4758-9692-E630DDCE130F}" type="presOf" srcId="{A922F154-16C4-4E94-B7B8-E5B24A2064E5}" destId="{35B39AA5-54E0-49C4-BE49-BA71B2340D75}" srcOrd="0" destOrd="0" presId="urn:microsoft.com/office/officeart/2005/8/layout/vList4"/>
    <dgm:cxn modelId="{8A6720F3-4724-40D5-BD45-597A6A7AAD56}" type="presOf" srcId="{B8F40D5D-6EA4-4839-8BD1-0AD92B9C13FD}" destId="{075FD2FC-85AE-4E52-8280-ED5E470F05B3}" srcOrd="0" destOrd="0" presId="urn:microsoft.com/office/officeart/2005/8/layout/vList4"/>
    <dgm:cxn modelId="{85A20943-D426-4B49-B509-D5EE92988543}" type="presOf" srcId="{8100B04A-1943-48FD-9066-20FFE6E440CA}" destId="{0AC48AF0-C55A-4F16-A6C6-3F3AC78A219E}" srcOrd="0" destOrd="0" presId="urn:microsoft.com/office/officeart/2005/8/layout/vList4"/>
    <dgm:cxn modelId="{AC1E40B5-4AB0-410E-8CBE-442AB752B9E4}" type="presParOf" srcId="{075FD2FC-85AE-4E52-8280-ED5E470F05B3}" destId="{E62009F2-6E56-43BE-993F-E8135629EFB1}" srcOrd="0" destOrd="0" presId="urn:microsoft.com/office/officeart/2005/8/layout/vList4"/>
    <dgm:cxn modelId="{C5F9D73A-C535-465D-B25C-1766F590FC99}" type="presParOf" srcId="{E62009F2-6E56-43BE-993F-E8135629EFB1}" destId="{35B39AA5-54E0-49C4-BE49-BA71B2340D75}" srcOrd="0" destOrd="0" presId="urn:microsoft.com/office/officeart/2005/8/layout/vList4"/>
    <dgm:cxn modelId="{C8A37997-7808-4799-BD97-2BCE57B4C11A}" type="presParOf" srcId="{E62009F2-6E56-43BE-993F-E8135629EFB1}" destId="{47CBA116-C293-44E1-9ACB-20A3B2D08E6A}" srcOrd="1" destOrd="0" presId="urn:microsoft.com/office/officeart/2005/8/layout/vList4"/>
    <dgm:cxn modelId="{B7C0F633-8BBC-4242-B778-35BC26454D1B}" type="presParOf" srcId="{E62009F2-6E56-43BE-993F-E8135629EFB1}" destId="{ACA1E68B-56A0-4EF4-B96E-5EF94CC68689}" srcOrd="2" destOrd="0" presId="urn:microsoft.com/office/officeart/2005/8/layout/vList4"/>
    <dgm:cxn modelId="{B2988F62-C002-4058-BEF4-F70F7FCE3849}" type="presParOf" srcId="{075FD2FC-85AE-4E52-8280-ED5E470F05B3}" destId="{5A26E38E-2599-4894-BB5E-77565A2AC6B1}" srcOrd="1" destOrd="0" presId="urn:microsoft.com/office/officeart/2005/8/layout/vList4"/>
    <dgm:cxn modelId="{67EEDF14-1A57-4D79-A661-B97A3A556E21}" type="presParOf" srcId="{075FD2FC-85AE-4E52-8280-ED5E470F05B3}" destId="{7D77B78D-31B8-4323-ABA7-E5F198E2658F}" srcOrd="2" destOrd="0" presId="urn:microsoft.com/office/officeart/2005/8/layout/vList4"/>
    <dgm:cxn modelId="{8C2F3AE0-1166-49AE-B66F-743C6D6EC218}" type="presParOf" srcId="{7D77B78D-31B8-4323-ABA7-E5F198E2658F}" destId="{249DA109-34F3-4B12-B1B5-51B3F85E5F51}" srcOrd="0" destOrd="0" presId="urn:microsoft.com/office/officeart/2005/8/layout/vList4"/>
    <dgm:cxn modelId="{FFC386E5-0252-4B9E-BE06-5B7DCB51F70A}" type="presParOf" srcId="{7D77B78D-31B8-4323-ABA7-E5F198E2658F}" destId="{7CA58B76-3581-462A-A414-D45AB1D5BAF7}" srcOrd="1" destOrd="0" presId="urn:microsoft.com/office/officeart/2005/8/layout/vList4"/>
    <dgm:cxn modelId="{4C5CBAD6-CD0B-44A6-B4C1-3F4E034EDA04}" type="presParOf" srcId="{7D77B78D-31B8-4323-ABA7-E5F198E2658F}" destId="{34D7BFBE-28DB-4F76-9491-ED473C93CBE8}" srcOrd="2" destOrd="0" presId="urn:microsoft.com/office/officeart/2005/8/layout/vList4"/>
    <dgm:cxn modelId="{83708A8C-FF2E-4678-9833-E7A0273FBFF8}" type="presParOf" srcId="{075FD2FC-85AE-4E52-8280-ED5E470F05B3}" destId="{B325F5DC-C72B-4051-87FA-954DA9342525}" srcOrd="3" destOrd="0" presId="urn:microsoft.com/office/officeart/2005/8/layout/vList4"/>
    <dgm:cxn modelId="{292DFA0F-E995-4B3A-B4EF-2182601AEC98}" type="presParOf" srcId="{075FD2FC-85AE-4E52-8280-ED5E470F05B3}" destId="{7106744D-6962-485F-92E3-F4F0A98BA94B}" srcOrd="4" destOrd="0" presId="urn:microsoft.com/office/officeart/2005/8/layout/vList4"/>
    <dgm:cxn modelId="{9B198BED-EA7C-4A02-A03E-A8E6660A4918}" type="presParOf" srcId="{7106744D-6962-485F-92E3-F4F0A98BA94B}" destId="{EE59D05A-D56A-4BE5-907D-BAD29056C227}" srcOrd="0" destOrd="0" presId="urn:microsoft.com/office/officeart/2005/8/layout/vList4"/>
    <dgm:cxn modelId="{FD5A8429-86CB-4BEA-927C-88C42222AB11}" type="presParOf" srcId="{7106744D-6962-485F-92E3-F4F0A98BA94B}" destId="{7129BED4-2346-438B-9FE8-4BD57B2EED66}" srcOrd="1" destOrd="0" presId="urn:microsoft.com/office/officeart/2005/8/layout/vList4"/>
    <dgm:cxn modelId="{B62B3966-9A3B-4CD1-8998-9A3484C162B4}" type="presParOf" srcId="{7106744D-6962-485F-92E3-F4F0A98BA94B}" destId="{60C3CF23-81EE-4D04-B07D-86DE2FF68ACC}" srcOrd="2" destOrd="0" presId="urn:microsoft.com/office/officeart/2005/8/layout/vList4"/>
    <dgm:cxn modelId="{21529F6C-196E-4C0B-ABBE-BC3396E8EFF5}" type="presParOf" srcId="{075FD2FC-85AE-4E52-8280-ED5E470F05B3}" destId="{366E1B0B-C803-4197-8142-6D6BB59EF7C1}" srcOrd="5" destOrd="0" presId="urn:microsoft.com/office/officeart/2005/8/layout/vList4"/>
    <dgm:cxn modelId="{C3E273D3-FDF5-4AC5-89DB-FDA998FEFE34}" type="presParOf" srcId="{075FD2FC-85AE-4E52-8280-ED5E470F05B3}" destId="{F22E97A1-0821-46B0-9A74-477FE6B1278F}" srcOrd="6" destOrd="0" presId="urn:microsoft.com/office/officeart/2005/8/layout/vList4"/>
    <dgm:cxn modelId="{12D31302-70EB-49B2-BC42-92D6154E6ED0}" type="presParOf" srcId="{F22E97A1-0821-46B0-9A74-477FE6B1278F}" destId="{0AC48AF0-C55A-4F16-A6C6-3F3AC78A219E}" srcOrd="0" destOrd="0" presId="urn:microsoft.com/office/officeart/2005/8/layout/vList4"/>
    <dgm:cxn modelId="{08B796FF-6B1E-481D-8550-0DA3190317EF}" type="presParOf" srcId="{F22E97A1-0821-46B0-9A74-477FE6B1278F}" destId="{DA5EDFA5-C8BF-417A-8A32-DFC4B9A116DE}" srcOrd="1" destOrd="0" presId="urn:microsoft.com/office/officeart/2005/8/layout/vList4"/>
    <dgm:cxn modelId="{7BA7F263-2B9A-4CB2-972A-FB78B0C02C9C}" type="presParOf" srcId="{F22E97A1-0821-46B0-9A74-477FE6B1278F}" destId="{12A21BF6-E80D-4A29-B08D-18F332E321B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1C1211-7B93-46BD-8EBA-6564B0E8A960}" type="doc">
      <dgm:prSet loTypeId="urn:microsoft.com/office/officeart/2005/8/layout/h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F1E589-3F26-4760-95CC-8490CC386B30}">
      <dgm:prSet/>
      <dgm:spPr/>
      <dgm:t>
        <a:bodyPr/>
        <a:lstStyle/>
        <a:p>
          <a:pPr rtl="0"/>
          <a:r>
            <a:rPr lang="ru-RU" i="1" dirty="0" smtClean="0">
              <a:solidFill>
                <a:srgbClr val="FF0000"/>
              </a:solidFill>
            </a:rPr>
            <a:t>диагностическая:</a:t>
          </a:r>
          <a:endParaRPr lang="ru-RU" dirty="0">
            <a:solidFill>
              <a:srgbClr val="FF0000"/>
            </a:solidFill>
          </a:endParaRPr>
        </a:p>
      </dgm:t>
    </dgm:pt>
    <dgm:pt modelId="{30A42C25-5155-4DE9-B3F1-A5C8DEB752EB}" type="parTrans" cxnId="{2955B49B-8432-4D0C-A281-4102E312C25E}">
      <dgm:prSet/>
      <dgm:spPr/>
      <dgm:t>
        <a:bodyPr/>
        <a:lstStyle/>
        <a:p>
          <a:endParaRPr lang="ru-RU"/>
        </a:p>
      </dgm:t>
    </dgm:pt>
    <dgm:pt modelId="{92F9B489-9AA9-4AD7-89C8-95E559652EAC}" type="sibTrans" cxnId="{2955B49B-8432-4D0C-A281-4102E312C25E}">
      <dgm:prSet/>
      <dgm:spPr/>
      <dgm:t>
        <a:bodyPr/>
        <a:lstStyle/>
        <a:p>
          <a:endParaRPr lang="ru-RU"/>
        </a:p>
      </dgm:t>
    </dgm:pt>
    <dgm:pt modelId="{A6425535-E33A-4F5C-BECB-5333B8527311}">
      <dgm:prSet/>
      <dgm:spPr/>
      <dgm:t>
        <a:bodyPr/>
        <a:lstStyle/>
        <a:p>
          <a:r>
            <a:rPr lang="ru-RU" i="1" dirty="0" smtClean="0">
              <a:solidFill>
                <a:srgbClr val="FF0000"/>
              </a:solidFill>
            </a:rPr>
            <a:t>информационная:</a:t>
          </a:r>
          <a:endParaRPr lang="ru-RU" dirty="0">
            <a:solidFill>
              <a:srgbClr val="FF0000"/>
            </a:solidFill>
          </a:endParaRPr>
        </a:p>
      </dgm:t>
    </dgm:pt>
    <dgm:pt modelId="{3741D20F-FEF2-4D5B-9451-45F51E0B488B}" type="parTrans" cxnId="{C2428DAB-752A-49AC-AB55-45B48CD32591}">
      <dgm:prSet/>
      <dgm:spPr/>
      <dgm:t>
        <a:bodyPr/>
        <a:lstStyle/>
        <a:p>
          <a:endParaRPr lang="ru-RU"/>
        </a:p>
      </dgm:t>
    </dgm:pt>
    <dgm:pt modelId="{B3C033C5-D8BD-488D-ABBA-15A22F049A4B}" type="sibTrans" cxnId="{C2428DAB-752A-49AC-AB55-45B48CD32591}">
      <dgm:prSet/>
      <dgm:spPr/>
      <dgm:t>
        <a:bodyPr/>
        <a:lstStyle/>
        <a:p>
          <a:endParaRPr lang="ru-RU"/>
        </a:p>
      </dgm:t>
    </dgm:pt>
    <dgm:pt modelId="{053CA01C-90E8-4946-A94A-DF773A850C24}">
      <dgm:prSet/>
      <dgm:spPr/>
      <dgm:t>
        <a:bodyPr/>
        <a:lstStyle/>
        <a:p>
          <a:r>
            <a:rPr lang="ru-RU" i="1" dirty="0" smtClean="0">
              <a:solidFill>
                <a:srgbClr val="FF0000"/>
              </a:solidFill>
            </a:rPr>
            <a:t>побудительная:</a:t>
          </a:r>
          <a:endParaRPr lang="ru-RU" dirty="0">
            <a:solidFill>
              <a:srgbClr val="FF0000"/>
            </a:solidFill>
          </a:endParaRPr>
        </a:p>
      </dgm:t>
    </dgm:pt>
    <dgm:pt modelId="{6DB2DF98-BB39-40C1-B73A-E3954E03E430}" type="parTrans" cxnId="{94946DCF-73AA-4A30-99C2-9404FF92D0EE}">
      <dgm:prSet/>
      <dgm:spPr/>
      <dgm:t>
        <a:bodyPr/>
        <a:lstStyle/>
        <a:p>
          <a:endParaRPr lang="ru-RU"/>
        </a:p>
      </dgm:t>
    </dgm:pt>
    <dgm:pt modelId="{92B4C583-4ACF-45AB-B438-229FF4E83D32}" type="sibTrans" cxnId="{94946DCF-73AA-4A30-99C2-9404FF92D0EE}">
      <dgm:prSet/>
      <dgm:spPr/>
      <dgm:t>
        <a:bodyPr/>
        <a:lstStyle/>
        <a:p>
          <a:endParaRPr lang="ru-RU"/>
        </a:p>
      </dgm:t>
    </dgm:pt>
    <dgm:pt modelId="{C3F91141-F989-4645-AB71-C53CD32D4A6E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FFFF00"/>
              </a:solidFill>
            </a:rPr>
            <a:t>обеспечивает необходимой информацией</a:t>
          </a:r>
          <a:endParaRPr lang="ru-RU" sz="1800" dirty="0">
            <a:solidFill>
              <a:srgbClr val="FFFF00"/>
            </a:solidFill>
          </a:endParaRPr>
        </a:p>
      </dgm:t>
    </dgm:pt>
    <dgm:pt modelId="{B5861604-4280-477F-AC17-6C6A267BAF39}" type="parTrans" cxnId="{E186C8B7-BE08-4271-BABA-7DB9785B0A55}">
      <dgm:prSet/>
      <dgm:spPr/>
      <dgm:t>
        <a:bodyPr/>
        <a:lstStyle/>
        <a:p>
          <a:endParaRPr lang="ru-RU"/>
        </a:p>
      </dgm:t>
    </dgm:pt>
    <dgm:pt modelId="{AA59D79E-56AB-47FD-8A46-3D7265DD8E6A}" type="sibTrans" cxnId="{E186C8B7-BE08-4271-BABA-7DB9785B0A55}">
      <dgm:prSet/>
      <dgm:spPr/>
      <dgm:t>
        <a:bodyPr/>
        <a:lstStyle/>
        <a:p>
          <a:endParaRPr lang="ru-RU"/>
        </a:p>
      </dgm:t>
    </dgm:pt>
    <dgm:pt modelId="{9CF6ED33-250E-4B5E-99C3-014A274F7DB6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FFFF00"/>
              </a:solidFill>
            </a:rPr>
            <a:t>информирует об инновационной деятельности, о ее результативности </a:t>
          </a:r>
          <a:endParaRPr lang="ru-RU" sz="1800" dirty="0">
            <a:solidFill>
              <a:srgbClr val="FFFF00"/>
            </a:solidFill>
          </a:endParaRPr>
        </a:p>
      </dgm:t>
    </dgm:pt>
    <dgm:pt modelId="{CF0972A6-F4F5-4C2B-970E-F0E6E01CAC7A}" type="parTrans" cxnId="{8EE22B74-2A5F-443A-92FB-D2C4A6981C75}">
      <dgm:prSet/>
      <dgm:spPr/>
      <dgm:t>
        <a:bodyPr/>
        <a:lstStyle/>
        <a:p>
          <a:endParaRPr lang="ru-RU"/>
        </a:p>
      </dgm:t>
    </dgm:pt>
    <dgm:pt modelId="{C0DD8326-B14B-4236-BDD1-BDDD8F860F5F}" type="sibTrans" cxnId="{8EE22B74-2A5F-443A-92FB-D2C4A6981C75}">
      <dgm:prSet/>
      <dgm:spPr/>
      <dgm:t>
        <a:bodyPr/>
        <a:lstStyle/>
        <a:p>
          <a:endParaRPr lang="ru-RU"/>
        </a:p>
      </dgm:t>
    </dgm:pt>
    <dgm:pt modelId="{E4BD952F-3BC1-4F94-9381-B68687741DE6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FFFF00"/>
              </a:solidFill>
            </a:rPr>
            <a:t>позволяет осуществить обратную связь</a:t>
          </a:r>
          <a:endParaRPr lang="ru-RU" sz="1800" dirty="0">
            <a:solidFill>
              <a:srgbClr val="FFFF00"/>
            </a:solidFill>
          </a:endParaRPr>
        </a:p>
      </dgm:t>
    </dgm:pt>
    <dgm:pt modelId="{6EA6FB7A-44F6-46EF-93E0-DB0CE7B644A0}" type="parTrans" cxnId="{678C5D0C-1CBC-4846-A25F-540E8AFA60BD}">
      <dgm:prSet/>
      <dgm:spPr/>
      <dgm:t>
        <a:bodyPr/>
        <a:lstStyle/>
        <a:p>
          <a:endParaRPr lang="ru-RU"/>
        </a:p>
      </dgm:t>
    </dgm:pt>
    <dgm:pt modelId="{074B1B0F-55BC-42A6-8B55-CDE1E6050FA8}" type="sibTrans" cxnId="{678C5D0C-1CBC-4846-A25F-540E8AFA60BD}">
      <dgm:prSet/>
      <dgm:spPr/>
      <dgm:t>
        <a:bodyPr/>
        <a:lstStyle/>
        <a:p>
          <a:endParaRPr lang="ru-RU"/>
        </a:p>
      </dgm:t>
    </dgm:pt>
    <dgm:pt modelId="{8FAA1D48-E95B-40C9-B532-390D140D433C}">
      <dgm:prSet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выявляет состояние критических изменений в инновационной деятельности</a:t>
          </a:r>
          <a:endParaRPr lang="ru-RU" sz="1800" dirty="0">
            <a:solidFill>
              <a:srgbClr val="FFFF00"/>
            </a:solidFill>
          </a:endParaRPr>
        </a:p>
      </dgm:t>
    </dgm:pt>
    <dgm:pt modelId="{DBCC46A1-748D-4DAA-9E8E-F5113783E3A4}" type="parTrans" cxnId="{2075EF8C-F6AD-4D35-B851-36F3578205B1}">
      <dgm:prSet/>
      <dgm:spPr/>
      <dgm:t>
        <a:bodyPr/>
        <a:lstStyle/>
        <a:p>
          <a:endParaRPr lang="ru-RU"/>
        </a:p>
      </dgm:t>
    </dgm:pt>
    <dgm:pt modelId="{9AACC3CA-EDBE-479D-8932-81A119699CB5}" type="sibTrans" cxnId="{2075EF8C-F6AD-4D35-B851-36F3578205B1}">
      <dgm:prSet/>
      <dgm:spPr/>
      <dgm:t>
        <a:bodyPr/>
        <a:lstStyle/>
        <a:p>
          <a:endParaRPr lang="ru-RU"/>
        </a:p>
      </dgm:t>
    </dgm:pt>
    <dgm:pt modelId="{F0EEB7DB-7F43-41A4-A5EB-472EDE192895}">
      <dgm:prSet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определяет соответствие инновационной деятельности установленным правилам, нормам</a:t>
          </a:r>
          <a:endParaRPr lang="ru-RU" sz="1800" dirty="0">
            <a:solidFill>
              <a:srgbClr val="FFFF00"/>
            </a:solidFill>
          </a:endParaRPr>
        </a:p>
      </dgm:t>
    </dgm:pt>
    <dgm:pt modelId="{B88DFBDF-BDDF-4D64-9D60-71B63864EE8D}" type="parTrans" cxnId="{D053699D-DDEC-4D48-A570-186F5F024FF5}">
      <dgm:prSet/>
      <dgm:spPr/>
      <dgm:t>
        <a:bodyPr/>
        <a:lstStyle/>
        <a:p>
          <a:endParaRPr lang="ru-RU"/>
        </a:p>
      </dgm:t>
    </dgm:pt>
    <dgm:pt modelId="{617AC8B7-036A-47A2-8662-1DA5B6EE9760}" type="sibTrans" cxnId="{D053699D-DDEC-4D48-A570-186F5F024FF5}">
      <dgm:prSet/>
      <dgm:spPr/>
      <dgm:t>
        <a:bodyPr/>
        <a:lstStyle/>
        <a:p>
          <a:endParaRPr lang="ru-RU"/>
        </a:p>
      </dgm:t>
    </dgm:pt>
    <dgm:pt modelId="{B3E580A2-2BE9-4DAD-8F1F-D76DEEF72B9E}">
      <dgm:prSet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мотивирует педагогический коллектив на повышение  результативности инновационной деятельности</a:t>
          </a:r>
          <a:r>
            <a:rPr lang="ru-RU" sz="1800" dirty="0" smtClean="0"/>
            <a:t>.</a:t>
          </a:r>
          <a:endParaRPr lang="ru-RU" sz="1800" dirty="0"/>
        </a:p>
      </dgm:t>
    </dgm:pt>
    <dgm:pt modelId="{E23D81E6-3B3D-4AB1-8C2F-F12E79A21EDE}" type="parTrans" cxnId="{8F71B7CD-CD15-4ABE-B50F-CD628F055461}">
      <dgm:prSet/>
      <dgm:spPr/>
      <dgm:t>
        <a:bodyPr/>
        <a:lstStyle/>
        <a:p>
          <a:endParaRPr lang="ru-RU"/>
        </a:p>
      </dgm:t>
    </dgm:pt>
    <dgm:pt modelId="{FEAD900E-F5E1-44E9-8442-49976E450999}" type="sibTrans" cxnId="{8F71B7CD-CD15-4ABE-B50F-CD628F055461}">
      <dgm:prSet/>
      <dgm:spPr/>
      <dgm:t>
        <a:bodyPr/>
        <a:lstStyle/>
        <a:p>
          <a:endParaRPr lang="ru-RU"/>
        </a:p>
      </dgm:t>
    </dgm:pt>
    <dgm:pt modelId="{06BC5711-02F1-48FE-A335-00E770789798}" type="pres">
      <dgm:prSet presAssocID="{E71C1211-7B93-46BD-8EBA-6564B0E8A9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106AD7-7E7E-485E-84BA-F0B484B967FA}" type="pres">
      <dgm:prSet presAssocID="{E71C1211-7B93-46BD-8EBA-6564B0E8A960}" presName="tSp" presStyleCnt="0"/>
      <dgm:spPr/>
    </dgm:pt>
    <dgm:pt modelId="{D965DED2-5680-439E-B7E2-F00592C2F73F}" type="pres">
      <dgm:prSet presAssocID="{E71C1211-7B93-46BD-8EBA-6564B0E8A960}" presName="bSp" presStyleCnt="0"/>
      <dgm:spPr/>
    </dgm:pt>
    <dgm:pt modelId="{501AAE5A-DBD4-4E9F-92F7-E398BE07EB92}" type="pres">
      <dgm:prSet presAssocID="{E71C1211-7B93-46BD-8EBA-6564B0E8A960}" presName="process" presStyleCnt="0"/>
      <dgm:spPr/>
    </dgm:pt>
    <dgm:pt modelId="{43BA2762-5699-4A04-8DD5-B98B01FA9D4E}" type="pres">
      <dgm:prSet presAssocID="{A6425535-E33A-4F5C-BECB-5333B8527311}" presName="composite1" presStyleCnt="0"/>
      <dgm:spPr/>
    </dgm:pt>
    <dgm:pt modelId="{BB1357A2-18D3-42F5-9797-40B41430C094}" type="pres">
      <dgm:prSet presAssocID="{A6425535-E33A-4F5C-BECB-5333B8527311}" presName="dummyNode1" presStyleLbl="node1" presStyleIdx="0" presStyleCnt="3"/>
      <dgm:spPr/>
    </dgm:pt>
    <dgm:pt modelId="{B1F38123-0CBC-4D13-B262-BE81C659D5A3}" type="pres">
      <dgm:prSet presAssocID="{A6425535-E33A-4F5C-BECB-5333B8527311}" presName="childNode1" presStyleLbl="bgAcc1" presStyleIdx="0" presStyleCnt="3" custScaleX="119257" custScaleY="236504" custLinFactNeighborX="2889" custLinFactNeighborY="-1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6A745-D2B0-4EC7-8FF7-9909F291886D}" type="pres">
      <dgm:prSet presAssocID="{A6425535-E33A-4F5C-BECB-5333B852731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E5B0E-C0A0-4969-ADEA-4208F7E7FD54}" type="pres">
      <dgm:prSet presAssocID="{A6425535-E33A-4F5C-BECB-5333B8527311}" presName="parentNode1" presStyleLbl="node1" presStyleIdx="0" presStyleCnt="3" custLinFactNeighborX="-15093" custLinFactNeighborY="965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BB9FE-2639-43D1-BF9E-94AD0DED9BDD}" type="pres">
      <dgm:prSet presAssocID="{A6425535-E33A-4F5C-BECB-5333B8527311}" presName="connSite1" presStyleCnt="0"/>
      <dgm:spPr/>
    </dgm:pt>
    <dgm:pt modelId="{198875E9-6417-4C61-879C-9BB251E8FC26}" type="pres">
      <dgm:prSet presAssocID="{B3C033C5-D8BD-488D-ABBA-15A22F049A4B}" presName="Name9" presStyleLbl="sibTrans2D1" presStyleIdx="0" presStyleCnt="2"/>
      <dgm:spPr/>
      <dgm:t>
        <a:bodyPr/>
        <a:lstStyle/>
        <a:p>
          <a:endParaRPr lang="ru-RU"/>
        </a:p>
      </dgm:t>
    </dgm:pt>
    <dgm:pt modelId="{70069522-2192-44FE-91FC-8D2FDD942628}" type="pres">
      <dgm:prSet presAssocID="{1CF1E589-3F26-4760-95CC-8490CC386B30}" presName="composite2" presStyleCnt="0"/>
      <dgm:spPr/>
    </dgm:pt>
    <dgm:pt modelId="{EFBCB78C-33C5-4CE9-8CF7-2E1956D12AA4}" type="pres">
      <dgm:prSet presAssocID="{1CF1E589-3F26-4760-95CC-8490CC386B30}" presName="dummyNode2" presStyleLbl="node1" presStyleIdx="0" presStyleCnt="3"/>
      <dgm:spPr/>
    </dgm:pt>
    <dgm:pt modelId="{5D6585EE-BA08-4644-8F6E-AF26026873D7}" type="pres">
      <dgm:prSet presAssocID="{1CF1E589-3F26-4760-95CC-8490CC386B30}" presName="childNode2" presStyleLbl="bgAcc1" presStyleIdx="1" presStyleCnt="3" custScaleY="233326" custLinFactNeighborX="231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A1D8E-6A8D-4EFE-9C4A-AC5041B98DEC}" type="pres">
      <dgm:prSet presAssocID="{1CF1E589-3F26-4760-95CC-8490CC386B3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1CFB7-E69F-4C1A-98EF-D793C222024B}" type="pres">
      <dgm:prSet presAssocID="{1CF1E589-3F26-4760-95CC-8490CC386B30}" presName="parentNode2" presStyleLbl="node1" presStyleIdx="1" presStyleCnt="3" custLinFactNeighborX="-15739" custLinFactNeighborY="-969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20515-5DA3-4AEC-A3C1-2C5CFDA2D11D}" type="pres">
      <dgm:prSet presAssocID="{1CF1E589-3F26-4760-95CC-8490CC386B30}" presName="connSite2" presStyleCnt="0"/>
      <dgm:spPr/>
    </dgm:pt>
    <dgm:pt modelId="{45B3CC3F-F1D1-4456-81F1-89DD88E783D6}" type="pres">
      <dgm:prSet presAssocID="{92F9B489-9AA9-4AD7-89C8-95E559652EAC}" presName="Name18" presStyleLbl="sibTrans2D1" presStyleIdx="1" presStyleCnt="2"/>
      <dgm:spPr/>
      <dgm:t>
        <a:bodyPr/>
        <a:lstStyle/>
        <a:p>
          <a:endParaRPr lang="ru-RU"/>
        </a:p>
      </dgm:t>
    </dgm:pt>
    <dgm:pt modelId="{2911C009-EA52-4616-8610-F374434C705D}" type="pres">
      <dgm:prSet presAssocID="{053CA01C-90E8-4946-A94A-DF773A850C24}" presName="composite1" presStyleCnt="0"/>
      <dgm:spPr/>
    </dgm:pt>
    <dgm:pt modelId="{0CAB3995-C096-47E0-9B7F-5290B8C231F4}" type="pres">
      <dgm:prSet presAssocID="{053CA01C-90E8-4946-A94A-DF773A850C24}" presName="dummyNode1" presStyleLbl="node1" presStyleIdx="1" presStyleCnt="3"/>
      <dgm:spPr/>
    </dgm:pt>
    <dgm:pt modelId="{79D15F32-7A79-424D-8E82-A0FDFEA4DD48}" type="pres">
      <dgm:prSet presAssocID="{053CA01C-90E8-4946-A94A-DF773A850C24}" presName="childNode1" presStyleLbl="bgAcc1" presStyleIdx="2" presStyleCnt="3" custScaleY="233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5A31C-108F-459A-90EA-47F004E3C0B3}" type="pres">
      <dgm:prSet presAssocID="{053CA01C-90E8-4946-A94A-DF773A850C2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D264B-0CCA-41A9-AD82-298D11562392}" type="pres">
      <dgm:prSet presAssocID="{053CA01C-90E8-4946-A94A-DF773A850C24}" presName="parentNode1" presStyleLbl="node1" presStyleIdx="2" presStyleCnt="3" custLinFactNeighborX="-16385" custLinFactNeighborY="965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B088D-2EF1-4861-A6D7-631FF04ED0B8}" type="pres">
      <dgm:prSet presAssocID="{053CA01C-90E8-4946-A94A-DF773A850C24}" presName="connSite1" presStyleCnt="0"/>
      <dgm:spPr/>
    </dgm:pt>
  </dgm:ptLst>
  <dgm:cxnLst>
    <dgm:cxn modelId="{5FB8507C-12F1-4DCF-8E35-3FB877318B46}" type="presOf" srcId="{E71C1211-7B93-46BD-8EBA-6564B0E8A960}" destId="{06BC5711-02F1-48FE-A335-00E770789798}" srcOrd="0" destOrd="0" presId="urn:microsoft.com/office/officeart/2005/8/layout/hProcess4"/>
    <dgm:cxn modelId="{DC8511B5-AD30-4E09-B2E3-DBD1F44FD408}" type="presOf" srcId="{E4BD952F-3BC1-4F94-9381-B68687741DE6}" destId="{B1F38123-0CBC-4D13-B262-BE81C659D5A3}" srcOrd="0" destOrd="2" presId="urn:microsoft.com/office/officeart/2005/8/layout/hProcess4"/>
    <dgm:cxn modelId="{27334E33-A2FC-4BE7-82F4-338A12827F19}" type="presOf" srcId="{9CF6ED33-250E-4B5E-99C3-014A274F7DB6}" destId="{E546A745-D2B0-4EC7-8FF7-9909F291886D}" srcOrd="1" destOrd="1" presId="urn:microsoft.com/office/officeart/2005/8/layout/hProcess4"/>
    <dgm:cxn modelId="{2955B49B-8432-4D0C-A281-4102E312C25E}" srcId="{E71C1211-7B93-46BD-8EBA-6564B0E8A960}" destId="{1CF1E589-3F26-4760-95CC-8490CC386B30}" srcOrd="1" destOrd="0" parTransId="{30A42C25-5155-4DE9-B3F1-A5C8DEB752EB}" sibTransId="{92F9B489-9AA9-4AD7-89C8-95E559652EAC}"/>
    <dgm:cxn modelId="{593B483D-6EA7-44DA-BAB1-E48E8E9317A8}" type="presOf" srcId="{A6425535-E33A-4F5C-BECB-5333B8527311}" destId="{B21E5B0E-C0A0-4969-ADEA-4208F7E7FD54}" srcOrd="0" destOrd="0" presId="urn:microsoft.com/office/officeart/2005/8/layout/hProcess4"/>
    <dgm:cxn modelId="{C2428DAB-752A-49AC-AB55-45B48CD32591}" srcId="{E71C1211-7B93-46BD-8EBA-6564B0E8A960}" destId="{A6425535-E33A-4F5C-BECB-5333B8527311}" srcOrd="0" destOrd="0" parTransId="{3741D20F-FEF2-4D5B-9451-45F51E0B488B}" sibTransId="{B3C033C5-D8BD-488D-ABBA-15A22F049A4B}"/>
    <dgm:cxn modelId="{0076FA96-8068-4DB9-AD78-05FB2AD57FB5}" type="presOf" srcId="{053CA01C-90E8-4946-A94A-DF773A850C24}" destId="{3F9D264B-0CCA-41A9-AD82-298D11562392}" srcOrd="0" destOrd="0" presId="urn:microsoft.com/office/officeart/2005/8/layout/hProcess4"/>
    <dgm:cxn modelId="{AA520DF3-B2CC-453B-8CE0-52B506A65426}" type="presOf" srcId="{9CF6ED33-250E-4B5E-99C3-014A274F7DB6}" destId="{B1F38123-0CBC-4D13-B262-BE81C659D5A3}" srcOrd="0" destOrd="1" presId="urn:microsoft.com/office/officeart/2005/8/layout/hProcess4"/>
    <dgm:cxn modelId="{662AF029-616B-4AB0-B18F-DFEACAA68952}" type="presOf" srcId="{92F9B489-9AA9-4AD7-89C8-95E559652EAC}" destId="{45B3CC3F-F1D1-4456-81F1-89DD88E783D6}" srcOrd="0" destOrd="0" presId="urn:microsoft.com/office/officeart/2005/8/layout/hProcess4"/>
    <dgm:cxn modelId="{D053699D-DDEC-4D48-A570-186F5F024FF5}" srcId="{1CF1E589-3F26-4760-95CC-8490CC386B30}" destId="{F0EEB7DB-7F43-41A4-A5EB-472EDE192895}" srcOrd="1" destOrd="0" parTransId="{B88DFBDF-BDDF-4D64-9D60-71B63864EE8D}" sibTransId="{617AC8B7-036A-47A2-8662-1DA5B6EE9760}"/>
    <dgm:cxn modelId="{00506442-53B4-4F0C-A04A-D0C3DDE303FA}" type="presOf" srcId="{1CF1E589-3F26-4760-95CC-8490CC386B30}" destId="{7071CFB7-E69F-4C1A-98EF-D793C222024B}" srcOrd="0" destOrd="0" presId="urn:microsoft.com/office/officeart/2005/8/layout/hProcess4"/>
    <dgm:cxn modelId="{D4E59771-92A8-413D-ADF4-19C312F48D0E}" type="presOf" srcId="{B3E580A2-2BE9-4DAD-8F1F-D76DEEF72B9E}" destId="{8965A31C-108F-459A-90EA-47F004E3C0B3}" srcOrd="1" destOrd="0" presId="urn:microsoft.com/office/officeart/2005/8/layout/hProcess4"/>
    <dgm:cxn modelId="{565E2435-C727-4340-AB92-2835CEA2CA57}" type="presOf" srcId="{F0EEB7DB-7F43-41A4-A5EB-472EDE192895}" destId="{674A1D8E-6A8D-4EFE-9C4A-AC5041B98DEC}" srcOrd="1" destOrd="1" presId="urn:microsoft.com/office/officeart/2005/8/layout/hProcess4"/>
    <dgm:cxn modelId="{8F71B7CD-CD15-4ABE-B50F-CD628F055461}" srcId="{053CA01C-90E8-4946-A94A-DF773A850C24}" destId="{B3E580A2-2BE9-4DAD-8F1F-D76DEEF72B9E}" srcOrd="0" destOrd="0" parTransId="{E23D81E6-3B3D-4AB1-8C2F-F12E79A21EDE}" sibTransId="{FEAD900E-F5E1-44E9-8442-49976E450999}"/>
    <dgm:cxn modelId="{AF55BF24-7635-4404-867F-076BA20250E9}" type="presOf" srcId="{B3E580A2-2BE9-4DAD-8F1F-D76DEEF72B9E}" destId="{79D15F32-7A79-424D-8E82-A0FDFEA4DD48}" srcOrd="0" destOrd="0" presId="urn:microsoft.com/office/officeart/2005/8/layout/hProcess4"/>
    <dgm:cxn modelId="{4FCC22B8-BE4F-41FF-984D-FF250DCBEB03}" type="presOf" srcId="{C3F91141-F989-4645-AB71-C53CD32D4A6E}" destId="{E546A745-D2B0-4EC7-8FF7-9909F291886D}" srcOrd="1" destOrd="0" presId="urn:microsoft.com/office/officeart/2005/8/layout/hProcess4"/>
    <dgm:cxn modelId="{2075EF8C-F6AD-4D35-B851-36F3578205B1}" srcId="{1CF1E589-3F26-4760-95CC-8490CC386B30}" destId="{8FAA1D48-E95B-40C9-B532-390D140D433C}" srcOrd="0" destOrd="0" parTransId="{DBCC46A1-748D-4DAA-9E8E-F5113783E3A4}" sibTransId="{9AACC3CA-EDBE-479D-8932-81A119699CB5}"/>
    <dgm:cxn modelId="{94946DCF-73AA-4A30-99C2-9404FF92D0EE}" srcId="{E71C1211-7B93-46BD-8EBA-6564B0E8A960}" destId="{053CA01C-90E8-4946-A94A-DF773A850C24}" srcOrd="2" destOrd="0" parTransId="{6DB2DF98-BB39-40C1-B73A-E3954E03E430}" sibTransId="{92B4C583-4ACF-45AB-B438-229FF4E83D32}"/>
    <dgm:cxn modelId="{6C0CB874-E501-4B81-990F-7C962071401D}" type="presOf" srcId="{B3C033C5-D8BD-488D-ABBA-15A22F049A4B}" destId="{198875E9-6417-4C61-879C-9BB251E8FC26}" srcOrd="0" destOrd="0" presId="urn:microsoft.com/office/officeart/2005/8/layout/hProcess4"/>
    <dgm:cxn modelId="{E186C8B7-BE08-4271-BABA-7DB9785B0A55}" srcId="{A6425535-E33A-4F5C-BECB-5333B8527311}" destId="{C3F91141-F989-4645-AB71-C53CD32D4A6E}" srcOrd="0" destOrd="0" parTransId="{B5861604-4280-477F-AC17-6C6A267BAF39}" sibTransId="{AA59D79E-56AB-47FD-8A46-3D7265DD8E6A}"/>
    <dgm:cxn modelId="{EE17C2EC-C5AC-453A-8EA6-EB89E34E3D72}" type="presOf" srcId="{C3F91141-F989-4645-AB71-C53CD32D4A6E}" destId="{B1F38123-0CBC-4D13-B262-BE81C659D5A3}" srcOrd="0" destOrd="0" presId="urn:microsoft.com/office/officeart/2005/8/layout/hProcess4"/>
    <dgm:cxn modelId="{BB862EE5-06A7-4FC3-9FD1-FCF8F18AF809}" type="presOf" srcId="{E4BD952F-3BC1-4F94-9381-B68687741DE6}" destId="{E546A745-D2B0-4EC7-8FF7-9909F291886D}" srcOrd="1" destOrd="2" presId="urn:microsoft.com/office/officeart/2005/8/layout/hProcess4"/>
    <dgm:cxn modelId="{83143265-5C62-4384-BFC8-5EB2BA5080FF}" type="presOf" srcId="{8FAA1D48-E95B-40C9-B532-390D140D433C}" destId="{5D6585EE-BA08-4644-8F6E-AF26026873D7}" srcOrd="0" destOrd="0" presId="urn:microsoft.com/office/officeart/2005/8/layout/hProcess4"/>
    <dgm:cxn modelId="{448AC970-4EDF-4B25-BA5E-FAC569B20AA4}" type="presOf" srcId="{F0EEB7DB-7F43-41A4-A5EB-472EDE192895}" destId="{5D6585EE-BA08-4644-8F6E-AF26026873D7}" srcOrd="0" destOrd="1" presId="urn:microsoft.com/office/officeart/2005/8/layout/hProcess4"/>
    <dgm:cxn modelId="{57877E18-372E-40F9-A25A-F944319F6DC9}" type="presOf" srcId="{8FAA1D48-E95B-40C9-B532-390D140D433C}" destId="{674A1D8E-6A8D-4EFE-9C4A-AC5041B98DEC}" srcOrd="1" destOrd="0" presId="urn:microsoft.com/office/officeart/2005/8/layout/hProcess4"/>
    <dgm:cxn modelId="{8EE22B74-2A5F-443A-92FB-D2C4A6981C75}" srcId="{A6425535-E33A-4F5C-BECB-5333B8527311}" destId="{9CF6ED33-250E-4B5E-99C3-014A274F7DB6}" srcOrd="1" destOrd="0" parTransId="{CF0972A6-F4F5-4C2B-970E-F0E6E01CAC7A}" sibTransId="{C0DD8326-B14B-4236-BDD1-BDDD8F860F5F}"/>
    <dgm:cxn modelId="{678C5D0C-1CBC-4846-A25F-540E8AFA60BD}" srcId="{A6425535-E33A-4F5C-BECB-5333B8527311}" destId="{E4BD952F-3BC1-4F94-9381-B68687741DE6}" srcOrd="2" destOrd="0" parTransId="{6EA6FB7A-44F6-46EF-93E0-DB0CE7B644A0}" sibTransId="{074B1B0F-55BC-42A6-8B55-CDE1E6050FA8}"/>
    <dgm:cxn modelId="{AE35AE2D-FC50-4D34-A26E-45486A10D4E9}" type="presParOf" srcId="{06BC5711-02F1-48FE-A335-00E770789798}" destId="{07106AD7-7E7E-485E-84BA-F0B484B967FA}" srcOrd="0" destOrd="0" presId="urn:microsoft.com/office/officeart/2005/8/layout/hProcess4"/>
    <dgm:cxn modelId="{587907DA-E61C-4109-A0F5-1EAD8203D56D}" type="presParOf" srcId="{06BC5711-02F1-48FE-A335-00E770789798}" destId="{D965DED2-5680-439E-B7E2-F00592C2F73F}" srcOrd="1" destOrd="0" presId="urn:microsoft.com/office/officeart/2005/8/layout/hProcess4"/>
    <dgm:cxn modelId="{7EFFC046-41E7-48DC-847D-917E7C0CF171}" type="presParOf" srcId="{06BC5711-02F1-48FE-A335-00E770789798}" destId="{501AAE5A-DBD4-4E9F-92F7-E398BE07EB92}" srcOrd="2" destOrd="0" presId="urn:microsoft.com/office/officeart/2005/8/layout/hProcess4"/>
    <dgm:cxn modelId="{D47BB143-B4AC-43AC-85A7-E7B71925ADBA}" type="presParOf" srcId="{501AAE5A-DBD4-4E9F-92F7-E398BE07EB92}" destId="{43BA2762-5699-4A04-8DD5-B98B01FA9D4E}" srcOrd="0" destOrd="0" presId="urn:microsoft.com/office/officeart/2005/8/layout/hProcess4"/>
    <dgm:cxn modelId="{92B450EF-854F-4384-B793-7C6D5F0A8059}" type="presParOf" srcId="{43BA2762-5699-4A04-8DD5-B98B01FA9D4E}" destId="{BB1357A2-18D3-42F5-9797-40B41430C094}" srcOrd="0" destOrd="0" presId="urn:microsoft.com/office/officeart/2005/8/layout/hProcess4"/>
    <dgm:cxn modelId="{D77BFF9E-C0D3-454F-9C93-9F0960C1BD65}" type="presParOf" srcId="{43BA2762-5699-4A04-8DD5-B98B01FA9D4E}" destId="{B1F38123-0CBC-4D13-B262-BE81C659D5A3}" srcOrd="1" destOrd="0" presId="urn:microsoft.com/office/officeart/2005/8/layout/hProcess4"/>
    <dgm:cxn modelId="{74566F85-5C25-438A-9E9E-86DFA04DD8D0}" type="presParOf" srcId="{43BA2762-5699-4A04-8DD5-B98B01FA9D4E}" destId="{E546A745-D2B0-4EC7-8FF7-9909F291886D}" srcOrd="2" destOrd="0" presId="urn:microsoft.com/office/officeart/2005/8/layout/hProcess4"/>
    <dgm:cxn modelId="{7158FB02-ED35-4028-B275-E4EB29FEF12A}" type="presParOf" srcId="{43BA2762-5699-4A04-8DD5-B98B01FA9D4E}" destId="{B21E5B0E-C0A0-4969-ADEA-4208F7E7FD54}" srcOrd="3" destOrd="0" presId="urn:microsoft.com/office/officeart/2005/8/layout/hProcess4"/>
    <dgm:cxn modelId="{7E8D4DBF-D942-4481-BFCA-80971DB955A8}" type="presParOf" srcId="{43BA2762-5699-4A04-8DD5-B98B01FA9D4E}" destId="{E4EBB9FE-2639-43D1-BF9E-94AD0DED9BDD}" srcOrd="4" destOrd="0" presId="urn:microsoft.com/office/officeart/2005/8/layout/hProcess4"/>
    <dgm:cxn modelId="{300CF375-8F72-44BC-AC39-5F536E665E90}" type="presParOf" srcId="{501AAE5A-DBD4-4E9F-92F7-E398BE07EB92}" destId="{198875E9-6417-4C61-879C-9BB251E8FC26}" srcOrd="1" destOrd="0" presId="urn:microsoft.com/office/officeart/2005/8/layout/hProcess4"/>
    <dgm:cxn modelId="{13394347-5467-4E85-B260-A0E5FCD420E0}" type="presParOf" srcId="{501AAE5A-DBD4-4E9F-92F7-E398BE07EB92}" destId="{70069522-2192-44FE-91FC-8D2FDD942628}" srcOrd="2" destOrd="0" presId="urn:microsoft.com/office/officeart/2005/8/layout/hProcess4"/>
    <dgm:cxn modelId="{4B9F67E4-BD9E-4C00-B300-0F462161343C}" type="presParOf" srcId="{70069522-2192-44FE-91FC-8D2FDD942628}" destId="{EFBCB78C-33C5-4CE9-8CF7-2E1956D12AA4}" srcOrd="0" destOrd="0" presId="urn:microsoft.com/office/officeart/2005/8/layout/hProcess4"/>
    <dgm:cxn modelId="{079BC1D3-D5E1-4F66-93C1-4CFA396C5A75}" type="presParOf" srcId="{70069522-2192-44FE-91FC-8D2FDD942628}" destId="{5D6585EE-BA08-4644-8F6E-AF26026873D7}" srcOrd="1" destOrd="0" presId="urn:microsoft.com/office/officeart/2005/8/layout/hProcess4"/>
    <dgm:cxn modelId="{384F7ED4-5C39-4CB0-AE74-672B7450685C}" type="presParOf" srcId="{70069522-2192-44FE-91FC-8D2FDD942628}" destId="{674A1D8E-6A8D-4EFE-9C4A-AC5041B98DEC}" srcOrd="2" destOrd="0" presId="urn:microsoft.com/office/officeart/2005/8/layout/hProcess4"/>
    <dgm:cxn modelId="{BB229C43-7211-4C09-95CF-6E3E0C7C2723}" type="presParOf" srcId="{70069522-2192-44FE-91FC-8D2FDD942628}" destId="{7071CFB7-E69F-4C1A-98EF-D793C222024B}" srcOrd="3" destOrd="0" presId="urn:microsoft.com/office/officeart/2005/8/layout/hProcess4"/>
    <dgm:cxn modelId="{4C372330-99B7-4AEE-A087-BA68A85E84DA}" type="presParOf" srcId="{70069522-2192-44FE-91FC-8D2FDD942628}" destId="{4AA20515-5DA3-4AEC-A3C1-2C5CFDA2D11D}" srcOrd="4" destOrd="0" presId="urn:microsoft.com/office/officeart/2005/8/layout/hProcess4"/>
    <dgm:cxn modelId="{20FA6F75-94AC-4E21-8784-2B8295078125}" type="presParOf" srcId="{501AAE5A-DBD4-4E9F-92F7-E398BE07EB92}" destId="{45B3CC3F-F1D1-4456-81F1-89DD88E783D6}" srcOrd="3" destOrd="0" presId="urn:microsoft.com/office/officeart/2005/8/layout/hProcess4"/>
    <dgm:cxn modelId="{A3236B48-3D64-40EF-9313-E22865FE211F}" type="presParOf" srcId="{501AAE5A-DBD4-4E9F-92F7-E398BE07EB92}" destId="{2911C009-EA52-4616-8610-F374434C705D}" srcOrd="4" destOrd="0" presId="urn:microsoft.com/office/officeart/2005/8/layout/hProcess4"/>
    <dgm:cxn modelId="{5D746B60-F2B9-4A0C-9ACC-A2FF29F70256}" type="presParOf" srcId="{2911C009-EA52-4616-8610-F374434C705D}" destId="{0CAB3995-C096-47E0-9B7F-5290B8C231F4}" srcOrd="0" destOrd="0" presId="urn:microsoft.com/office/officeart/2005/8/layout/hProcess4"/>
    <dgm:cxn modelId="{A7A03E52-A9BD-4F53-BA7D-8F1D424897CE}" type="presParOf" srcId="{2911C009-EA52-4616-8610-F374434C705D}" destId="{79D15F32-7A79-424D-8E82-A0FDFEA4DD48}" srcOrd="1" destOrd="0" presId="urn:microsoft.com/office/officeart/2005/8/layout/hProcess4"/>
    <dgm:cxn modelId="{D655C764-A357-491A-8C9E-5A8B01A1BECC}" type="presParOf" srcId="{2911C009-EA52-4616-8610-F374434C705D}" destId="{8965A31C-108F-459A-90EA-47F004E3C0B3}" srcOrd="2" destOrd="0" presId="urn:microsoft.com/office/officeart/2005/8/layout/hProcess4"/>
    <dgm:cxn modelId="{8C872A2D-88E7-472C-BFAA-A600A28A71A8}" type="presParOf" srcId="{2911C009-EA52-4616-8610-F374434C705D}" destId="{3F9D264B-0CCA-41A9-AD82-298D11562392}" srcOrd="3" destOrd="0" presId="urn:microsoft.com/office/officeart/2005/8/layout/hProcess4"/>
    <dgm:cxn modelId="{E3E13EFF-4DF6-48C0-BF54-03E46309603A}" type="presParOf" srcId="{2911C009-EA52-4616-8610-F374434C705D}" destId="{520B088D-2EF1-4861-A6D7-631FF04ED0B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F31FA2-8791-49BA-ADCE-2112C60E499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8A03C2-07C0-4BCA-86ED-A5E8A3486A2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I</a:t>
          </a:r>
          <a:endParaRPr lang="ru-RU" sz="1800" dirty="0"/>
        </a:p>
      </dgm:t>
    </dgm:pt>
    <dgm:pt modelId="{C9940C11-C74B-454F-B2E4-38F196DBFADB}" type="parTrans" cxnId="{757302D7-39EE-41F3-B685-B93DD746327F}">
      <dgm:prSet/>
      <dgm:spPr/>
      <dgm:t>
        <a:bodyPr/>
        <a:lstStyle/>
        <a:p>
          <a:endParaRPr lang="ru-RU" sz="1800"/>
        </a:p>
      </dgm:t>
    </dgm:pt>
    <dgm:pt modelId="{CC9F6C43-81AE-4238-996E-41F59D7E6F5A}" type="sibTrans" cxnId="{757302D7-39EE-41F3-B685-B93DD746327F}">
      <dgm:prSet/>
      <dgm:spPr/>
      <dgm:t>
        <a:bodyPr/>
        <a:lstStyle/>
        <a:p>
          <a:endParaRPr lang="ru-RU" sz="1800"/>
        </a:p>
      </dgm:t>
    </dgm:pt>
    <dgm:pt modelId="{D9613BC4-E228-4F1B-8EDC-21331915D05A}">
      <dgm:prSet phldrT="[Текст]" custT="1"/>
      <dgm:spPr/>
      <dgm:t>
        <a:bodyPr/>
        <a:lstStyle/>
        <a:p>
          <a:endParaRPr lang="ru-RU" sz="1800" dirty="0"/>
        </a:p>
      </dgm:t>
    </dgm:pt>
    <dgm:pt modelId="{05A0B1B5-BB9D-4453-9E7D-C695D9D3970B}" type="parTrans" cxnId="{EA1C2E29-BA8D-4EF1-9A75-09EBFCC0E80A}">
      <dgm:prSet/>
      <dgm:spPr/>
      <dgm:t>
        <a:bodyPr/>
        <a:lstStyle/>
        <a:p>
          <a:endParaRPr lang="ru-RU" sz="1800"/>
        </a:p>
      </dgm:t>
    </dgm:pt>
    <dgm:pt modelId="{A58B1A34-9ECE-4889-A946-EC4C94A960E4}" type="sibTrans" cxnId="{EA1C2E29-BA8D-4EF1-9A75-09EBFCC0E80A}">
      <dgm:prSet/>
      <dgm:spPr/>
      <dgm:t>
        <a:bodyPr/>
        <a:lstStyle/>
        <a:p>
          <a:endParaRPr lang="ru-RU" sz="1800"/>
        </a:p>
      </dgm:t>
    </dgm:pt>
    <dgm:pt modelId="{42C7E5C2-BC14-4C64-B8CA-DAB06174452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II</a:t>
          </a:r>
          <a:endParaRPr lang="ru-RU" sz="1800" dirty="0"/>
        </a:p>
      </dgm:t>
    </dgm:pt>
    <dgm:pt modelId="{C1471701-6024-4DA3-9B5D-7063370030A6}" type="parTrans" cxnId="{7CFB3C8E-E82E-4514-B884-4E20C173834B}">
      <dgm:prSet/>
      <dgm:spPr/>
      <dgm:t>
        <a:bodyPr/>
        <a:lstStyle/>
        <a:p>
          <a:endParaRPr lang="ru-RU" sz="1800"/>
        </a:p>
      </dgm:t>
    </dgm:pt>
    <dgm:pt modelId="{DAD8167A-092E-4252-9EAC-232D7E7F6487}" type="sibTrans" cxnId="{7CFB3C8E-E82E-4514-B884-4E20C173834B}">
      <dgm:prSet/>
      <dgm:spPr/>
      <dgm:t>
        <a:bodyPr/>
        <a:lstStyle/>
        <a:p>
          <a:endParaRPr lang="ru-RU" sz="1800"/>
        </a:p>
      </dgm:t>
    </dgm:pt>
    <dgm:pt modelId="{8EB59F14-E903-44E6-B424-6EF2019CA3F4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CCFF"/>
              </a:solidFill>
            </a:rPr>
            <a:t>По этапам проведения</a:t>
          </a:r>
          <a:r>
            <a:rPr lang="ru-RU" sz="2400" dirty="0" smtClean="0"/>
            <a:t>: </a:t>
          </a:r>
          <a:r>
            <a:rPr lang="ru-RU" sz="24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входной.</a:t>
          </a:r>
          <a:endParaRPr lang="ru-RU" sz="24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A7819096-CBE1-4201-A51C-914EB51F7847}" type="parTrans" cxnId="{646C39AB-4BDB-4CEA-923A-22E564709AD4}">
      <dgm:prSet/>
      <dgm:spPr/>
      <dgm:t>
        <a:bodyPr/>
        <a:lstStyle/>
        <a:p>
          <a:endParaRPr lang="ru-RU" sz="1800"/>
        </a:p>
      </dgm:t>
    </dgm:pt>
    <dgm:pt modelId="{9343A061-5818-44FE-9E70-02D5417CEAD4}" type="sibTrans" cxnId="{646C39AB-4BDB-4CEA-923A-22E564709AD4}">
      <dgm:prSet/>
      <dgm:spPr/>
      <dgm:t>
        <a:bodyPr/>
        <a:lstStyle/>
        <a:p>
          <a:endParaRPr lang="ru-RU" sz="1800"/>
        </a:p>
      </dgm:t>
    </dgm:pt>
    <dgm:pt modelId="{EE5548DB-2564-4A97-88C2-662D0C0E16A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III</a:t>
          </a:r>
          <a:endParaRPr lang="ru-RU" sz="1800" dirty="0"/>
        </a:p>
      </dgm:t>
    </dgm:pt>
    <dgm:pt modelId="{74A0E6A0-C5B4-4936-9B06-5D9F4DD312E3}" type="parTrans" cxnId="{238F6A17-A73F-4C41-B1AA-1E116F0693F1}">
      <dgm:prSet/>
      <dgm:spPr/>
      <dgm:t>
        <a:bodyPr/>
        <a:lstStyle/>
        <a:p>
          <a:endParaRPr lang="ru-RU" sz="1800"/>
        </a:p>
      </dgm:t>
    </dgm:pt>
    <dgm:pt modelId="{BDD4641E-856A-4DCF-9189-438530648725}" type="sibTrans" cxnId="{238F6A17-A73F-4C41-B1AA-1E116F0693F1}">
      <dgm:prSet/>
      <dgm:spPr/>
      <dgm:t>
        <a:bodyPr/>
        <a:lstStyle/>
        <a:p>
          <a:endParaRPr lang="ru-RU" sz="1800"/>
        </a:p>
      </dgm:t>
    </dgm:pt>
    <dgm:pt modelId="{E850061B-D844-4582-AA15-7954307E8EA0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CCFF"/>
              </a:solidFill>
            </a:rPr>
            <a:t>По частоте процедур</a:t>
          </a:r>
          <a:r>
            <a:rPr lang="ru-RU" sz="2400" dirty="0" smtClean="0">
              <a:solidFill>
                <a:schemeClr val="bg1">
                  <a:lumMod val="20000"/>
                  <a:lumOff val="80000"/>
                </a:schemeClr>
              </a:solidFill>
            </a:rPr>
            <a:t>: </a:t>
          </a:r>
          <a:r>
            <a:rPr lang="ru-RU" sz="24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разовый</a:t>
          </a:r>
          <a:endParaRPr lang="ru-RU" sz="24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1E2C5B75-7E64-4048-8422-B0CAC4783B20}" type="parTrans" cxnId="{6AFD35D7-4BE5-499D-B41F-579BAE49EBAB}">
      <dgm:prSet/>
      <dgm:spPr/>
      <dgm:t>
        <a:bodyPr/>
        <a:lstStyle/>
        <a:p>
          <a:endParaRPr lang="ru-RU" sz="1800"/>
        </a:p>
      </dgm:t>
    </dgm:pt>
    <dgm:pt modelId="{3F5FE1D0-05E6-40C7-91EB-3BAF8C14C984}" type="sibTrans" cxnId="{6AFD35D7-4BE5-499D-B41F-579BAE49EBAB}">
      <dgm:prSet/>
      <dgm:spPr/>
      <dgm:t>
        <a:bodyPr/>
        <a:lstStyle/>
        <a:p>
          <a:endParaRPr lang="ru-RU" sz="1800"/>
        </a:p>
      </dgm:t>
    </dgm:pt>
    <dgm:pt modelId="{1ED9FCA3-AD7C-4AB7-A5DE-E4C708BDCA1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IV</a:t>
          </a:r>
          <a:endParaRPr lang="ru-RU" sz="1800" dirty="0"/>
        </a:p>
      </dgm:t>
    </dgm:pt>
    <dgm:pt modelId="{D7322FDB-D863-4F98-8AA6-5E5B15303F4D}" type="parTrans" cxnId="{644E0895-B3EA-46C5-8732-043106E9C96A}">
      <dgm:prSet/>
      <dgm:spPr/>
      <dgm:t>
        <a:bodyPr/>
        <a:lstStyle/>
        <a:p>
          <a:endParaRPr lang="ru-RU" sz="1800"/>
        </a:p>
      </dgm:t>
    </dgm:pt>
    <dgm:pt modelId="{E25C90BF-09CE-4A22-A9AC-B37A03B735FA}" type="sibTrans" cxnId="{644E0895-B3EA-46C5-8732-043106E9C96A}">
      <dgm:prSet/>
      <dgm:spPr/>
      <dgm:t>
        <a:bodyPr/>
        <a:lstStyle/>
        <a:p>
          <a:endParaRPr lang="ru-RU" sz="1800"/>
        </a:p>
      </dgm:t>
    </dgm:pt>
    <dgm:pt modelId="{6334FAD9-A5C5-4E20-A245-B2217A67ED6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V</a:t>
          </a:r>
          <a:endParaRPr lang="ru-RU" sz="1800" dirty="0"/>
        </a:p>
      </dgm:t>
    </dgm:pt>
    <dgm:pt modelId="{BDE8A590-E0A2-4FC6-9F80-AB27BABF3271}" type="parTrans" cxnId="{10A2A09D-F5E2-488A-A607-3764D85C49CD}">
      <dgm:prSet/>
      <dgm:spPr/>
      <dgm:t>
        <a:bodyPr/>
        <a:lstStyle/>
        <a:p>
          <a:endParaRPr lang="ru-RU" sz="1800"/>
        </a:p>
      </dgm:t>
    </dgm:pt>
    <dgm:pt modelId="{BCF94C18-CD71-42B0-A276-4FF16E8AA0D2}" type="sibTrans" cxnId="{10A2A09D-F5E2-488A-A607-3764D85C49CD}">
      <dgm:prSet/>
      <dgm:spPr/>
      <dgm:t>
        <a:bodyPr/>
        <a:lstStyle/>
        <a:p>
          <a:endParaRPr lang="ru-RU" sz="1800"/>
        </a:p>
      </dgm:t>
    </dgm:pt>
    <dgm:pt modelId="{7DF2826D-8D5F-4D23-BB8A-9B1BA4489329}">
      <dgm:prSet custT="1"/>
      <dgm:spPr/>
      <dgm:t>
        <a:bodyPr/>
        <a:lstStyle/>
        <a:p>
          <a:r>
            <a:rPr lang="ru-RU" sz="2400" dirty="0" smtClean="0">
              <a:solidFill>
                <a:srgbClr val="FFCCFF"/>
              </a:solidFill>
            </a:rPr>
            <a:t>По масштабу целей</a:t>
          </a:r>
          <a:r>
            <a:rPr lang="ru-RU" sz="2400" dirty="0" smtClean="0"/>
            <a:t>: </a:t>
          </a:r>
          <a:r>
            <a:rPr lang="ru-RU" sz="24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тактический.</a:t>
          </a:r>
          <a:endParaRPr lang="ru-RU" sz="24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5B4EA615-2B91-48B3-AC2D-7C0C49252B7D}" type="parTrans" cxnId="{B30580D9-83BA-4BB5-B2C6-A0A56AD8DBEE}">
      <dgm:prSet/>
      <dgm:spPr/>
      <dgm:t>
        <a:bodyPr/>
        <a:lstStyle/>
        <a:p>
          <a:endParaRPr lang="ru-RU" sz="1800"/>
        </a:p>
      </dgm:t>
    </dgm:pt>
    <dgm:pt modelId="{5C7B6895-14EF-4E66-9B65-87BEC590772A}" type="sibTrans" cxnId="{B30580D9-83BA-4BB5-B2C6-A0A56AD8DBEE}">
      <dgm:prSet/>
      <dgm:spPr/>
      <dgm:t>
        <a:bodyPr/>
        <a:lstStyle/>
        <a:p>
          <a:endParaRPr lang="ru-RU" sz="1800"/>
        </a:p>
      </dgm:t>
    </dgm:pt>
    <dgm:pt modelId="{03040216-F69A-4122-A847-791C2F3E263D}">
      <dgm:prSet custT="1"/>
      <dgm:spPr/>
      <dgm:t>
        <a:bodyPr/>
        <a:lstStyle/>
        <a:p>
          <a:r>
            <a:rPr lang="ru-RU" sz="2400" dirty="0" smtClean="0">
              <a:solidFill>
                <a:srgbClr val="FFCCFF"/>
              </a:solidFill>
            </a:rPr>
            <a:t>По охвату объекта наблюдения</a:t>
          </a:r>
          <a:r>
            <a:rPr lang="ru-RU" sz="2400" dirty="0" smtClean="0"/>
            <a:t>: </a:t>
          </a:r>
          <a:r>
            <a:rPr lang="ru-RU" sz="24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сплошной.</a:t>
          </a:r>
          <a:endParaRPr lang="ru-RU" sz="24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6A28E3E5-55C0-4E69-9218-5443C999DD2E}" type="parTrans" cxnId="{3803A019-07B7-4972-A49C-1CF987032B3F}">
      <dgm:prSet/>
      <dgm:spPr/>
      <dgm:t>
        <a:bodyPr/>
        <a:lstStyle/>
        <a:p>
          <a:endParaRPr lang="ru-RU" sz="1800"/>
        </a:p>
      </dgm:t>
    </dgm:pt>
    <dgm:pt modelId="{126BB92F-581E-45E5-9ACE-D2A2E973A8FF}" type="sibTrans" cxnId="{3803A019-07B7-4972-A49C-1CF987032B3F}">
      <dgm:prSet/>
      <dgm:spPr/>
      <dgm:t>
        <a:bodyPr/>
        <a:lstStyle/>
        <a:p>
          <a:endParaRPr lang="ru-RU" sz="1800"/>
        </a:p>
      </dgm:t>
    </dgm:pt>
    <dgm:pt modelId="{D62211E4-94AD-45DD-B6C5-2E006313E476}">
      <dgm:prSet custT="1"/>
      <dgm:spPr/>
      <dgm:t>
        <a:bodyPr/>
        <a:lstStyle/>
        <a:p>
          <a:r>
            <a:rPr lang="ru-RU" sz="2400" dirty="0" smtClean="0">
              <a:solidFill>
                <a:srgbClr val="FFCCFF"/>
              </a:solidFill>
            </a:rPr>
            <a:t>По используемому инструментарию</a:t>
          </a:r>
          <a:r>
            <a:rPr lang="ru-RU" sz="1800" dirty="0" smtClean="0"/>
            <a:t>: </a:t>
          </a:r>
          <a: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стандартизированный </a:t>
          </a:r>
          <a:r>
            <a:rPr lang="ru-RU" sz="1800" b="1" dirty="0" smtClean="0"/>
            <a:t>(прошедший независимую экспертизу), </a:t>
          </a:r>
          <a:endParaRPr lang="ru-RU" sz="1800" b="1" dirty="0"/>
        </a:p>
      </dgm:t>
    </dgm:pt>
    <dgm:pt modelId="{7E408E92-9BF6-4E47-B855-9F431EFCCA07}" type="parTrans" cxnId="{58DD5EF4-5733-4917-AAF7-F34198593602}">
      <dgm:prSet/>
      <dgm:spPr/>
      <dgm:t>
        <a:bodyPr/>
        <a:lstStyle/>
        <a:p>
          <a:endParaRPr lang="ru-RU" sz="1800"/>
        </a:p>
      </dgm:t>
    </dgm:pt>
    <dgm:pt modelId="{816A4E51-96F1-4178-826D-09D305473445}" type="sibTrans" cxnId="{58DD5EF4-5733-4917-AAF7-F34198593602}">
      <dgm:prSet/>
      <dgm:spPr/>
      <dgm:t>
        <a:bodyPr/>
        <a:lstStyle/>
        <a:p>
          <a:endParaRPr lang="ru-RU" sz="1800"/>
        </a:p>
      </dgm:t>
    </dgm:pt>
    <dgm:pt modelId="{92EE61DF-F78D-4D3E-A597-1328AB9C10DA}">
      <dgm:prSet custT="1"/>
      <dgm:spPr/>
      <dgm:t>
        <a:bodyPr/>
        <a:lstStyle/>
        <a:p>
          <a: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не стандартизированный </a:t>
          </a:r>
          <a:r>
            <a:rPr lang="ru-RU" sz="1800" b="1" dirty="0" smtClean="0"/>
            <a:t>(авторские разработки).</a:t>
          </a:r>
          <a:endParaRPr lang="ru-RU" sz="1800" b="1" dirty="0"/>
        </a:p>
      </dgm:t>
    </dgm:pt>
    <dgm:pt modelId="{731CD890-A65C-4DCE-BF5C-E1784D956978}" type="parTrans" cxnId="{2517318C-6E57-4B30-9408-F274B136B8FD}">
      <dgm:prSet/>
      <dgm:spPr/>
      <dgm:t>
        <a:bodyPr/>
        <a:lstStyle/>
        <a:p>
          <a:endParaRPr lang="ru-RU"/>
        </a:p>
      </dgm:t>
    </dgm:pt>
    <dgm:pt modelId="{3E24F9C5-5E0D-41D0-AF35-36EA3D0BCB8D}" type="sibTrans" cxnId="{2517318C-6E57-4B30-9408-F274B136B8FD}">
      <dgm:prSet/>
      <dgm:spPr/>
      <dgm:t>
        <a:bodyPr/>
        <a:lstStyle/>
        <a:p>
          <a:endParaRPr lang="ru-RU"/>
        </a:p>
      </dgm:t>
    </dgm:pt>
    <dgm:pt modelId="{A87D89AC-FF9E-49DC-BA66-58CEB7A0EB97}" type="pres">
      <dgm:prSet presAssocID="{1FF31FA2-8791-49BA-ADCE-2112C60E49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1BDA73-162E-40C1-AEDB-8C810A209B70}" type="pres">
      <dgm:prSet presAssocID="{FE8A03C2-07C0-4BCA-86ED-A5E8A3486A29}" presName="composite" presStyleCnt="0"/>
      <dgm:spPr/>
    </dgm:pt>
    <dgm:pt modelId="{9769D311-437C-41C5-9C2A-45E1B2F428E1}" type="pres">
      <dgm:prSet presAssocID="{FE8A03C2-07C0-4BCA-86ED-A5E8A3486A2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AD089-6252-4EC0-8DF6-842F1172B2D7}" type="pres">
      <dgm:prSet presAssocID="{FE8A03C2-07C0-4BCA-86ED-A5E8A3486A2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70B0E-A56A-4AF0-B984-3B781541EFCC}" type="pres">
      <dgm:prSet presAssocID="{CC9F6C43-81AE-4238-996E-41F59D7E6F5A}" presName="sp" presStyleCnt="0"/>
      <dgm:spPr/>
    </dgm:pt>
    <dgm:pt modelId="{5860ADCE-4455-435F-86D3-F12446FF160B}" type="pres">
      <dgm:prSet presAssocID="{42C7E5C2-BC14-4C64-B8CA-DAB061744527}" presName="composite" presStyleCnt="0"/>
      <dgm:spPr/>
    </dgm:pt>
    <dgm:pt modelId="{EFFD661F-E859-4CF0-BABA-B40183EB275A}" type="pres">
      <dgm:prSet presAssocID="{42C7E5C2-BC14-4C64-B8CA-DAB06174452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2D9EF-CDD0-4062-A802-4E1997665625}" type="pres">
      <dgm:prSet presAssocID="{42C7E5C2-BC14-4C64-B8CA-DAB061744527}" presName="descendantText" presStyleLbl="alignAcc1" presStyleIdx="1" presStyleCnt="5" custLinFactNeighborX="-52" custLinFactNeighborY="-7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4E02A-5852-4AEC-8FA3-598C8B5A0510}" type="pres">
      <dgm:prSet presAssocID="{DAD8167A-092E-4252-9EAC-232D7E7F6487}" presName="sp" presStyleCnt="0"/>
      <dgm:spPr/>
    </dgm:pt>
    <dgm:pt modelId="{1566C0C5-815E-46FE-9A7A-C0DC23B5D919}" type="pres">
      <dgm:prSet presAssocID="{EE5548DB-2564-4A97-88C2-662D0C0E16A2}" presName="composite" presStyleCnt="0"/>
      <dgm:spPr/>
    </dgm:pt>
    <dgm:pt modelId="{BC666ABF-0665-4F4E-B123-DD23C2DFE0F7}" type="pres">
      <dgm:prSet presAssocID="{EE5548DB-2564-4A97-88C2-662D0C0E16A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AED17-86C5-4D19-972E-FAFD0766FAB9}" type="pres">
      <dgm:prSet presAssocID="{EE5548DB-2564-4A97-88C2-662D0C0E16A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5D3EE-4D41-4688-ACB8-A9161AE758CD}" type="pres">
      <dgm:prSet presAssocID="{BDD4641E-856A-4DCF-9189-438530648725}" presName="sp" presStyleCnt="0"/>
      <dgm:spPr/>
    </dgm:pt>
    <dgm:pt modelId="{E257217D-66D4-4987-B9F8-BC84EF180985}" type="pres">
      <dgm:prSet presAssocID="{1ED9FCA3-AD7C-4AB7-A5DE-E4C708BDCA1D}" presName="composite" presStyleCnt="0"/>
      <dgm:spPr/>
    </dgm:pt>
    <dgm:pt modelId="{FB65B2F5-E1C4-45AE-9E90-80B481BCC145}" type="pres">
      <dgm:prSet presAssocID="{1ED9FCA3-AD7C-4AB7-A5DE-E4C708BDCA1D}" presName="parentText" presStyleLbl="alignNode1" presStyleIdx="3" presStyleCnt="5" custLinFactNeighborX="0" custLinFactNeighborY="3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0BDAC-C427-40C3-8B29-D824989EB0B5}" type="pres">
      <dgm:prSet presAssocID="{1ED9FCA3-AD7C-4AB7-A5DE-E4C708BDCA1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39F21-FFEE-4F1C-B605-A785BAF42E4E}" type="pres">
      <dgm:prSet presAssocID="{E25C90BF-09CE-4A22-A9AC-B37A03B735FA}" presName="sp" presStyleCnt="0"/>
      <dgm:spPr/>
    </dgm:pt>
    <dgm:pt modelId="{C4651AC9-FE94-449C-8CFE-6B265866C166}" type="pres">
      <dgm:prSet presAssocID="{6334FAD9-A5C5-4E20-A245-B2217A67ED66}" presName="composite" presStyleCnt="0"/>
      <dgm:spPr/>
    </dgm:pt>
    <dgm:pt modelId="{EDB5C17E-EC6B-4CBA-BE8F-FCC0726465A5}" type="pres">
      <dgm:prSet presAssocID="{6334FAD9-A5C5-4E20-A245-B2217A67ED6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CC21E-0229-4AAA-B6A3-36B09752106D}" type="pres">
      <dgm:prSet presAssocID="{6334FAD9-A5C5-4E20-A245-B2217A67ED66}" presName="descendantText" presStyleLbl="alignAcc1" presStyleIdx="4" presStyleCnt="5" custScaleY="174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FB3C8E-E82E-4514-B884-4E20C173834B}" srcId="{1FF31FA2-8791-49BA-ADCE-2112C60E4994}" destId="{42C7E5C2-BC14-4C64-B8CA-DAB061744527}" srcOrd="1" destOrd="0" parTransId="{C1471701-6024-4DA3-9B5D-7063370030A6}" sibTransId="{DAD8167A-092E-4252-9EAC-232D7E7F6487}"/>
    <dgm:cxn modelId="{AD33EB3A-7DCB-4E3B-8228-9A97743E1420}" type="presOf" srcId="{D62211E4-94AD-45DD-B6C5-2E006313E476}" destId="{A61CC21E-0229-4AAA-B6A3-36B09752106D}" srcOrd="0" destOrd="0" presId="urn:microsoft.com/office/officeart/2005/8/layout/chevron2"/>
    <dgm:cxn modelId="{69FC6F62-03E0-490E-8719-AAA313F17538}" type="presOf" srcId="{8EB59F14-E903-44E6-B424-6EF2019CA3F4}" destId="{A3A2D9EF-CDD0-4062-A802-4E1997665625}" srcOrd="0" destOrd="0" presId="urn:microsoft.com/office/officeart/2005/8/layout/chevron2"/>
    <dgm:cxn modelId="{44BD06C6-9E1F-497B-BA28-87C25C3E37C9}" type="presOf" srcId="{92EE61DF-F78D-4D3E-A597-1328AB9C10DA}" destId="{A61CC21E-0229-4AAA-B6A3-36B09752106D}" srcOrd="0" destOrd="1" presId="urn:microsoft.com/office/officeart/2005/8/layout/chevron2"/>
    <dgm:cxn modelId="{B30580D9-83BA-4BB5-B2C6-A0A56AD8DBEE}" srcId="{FE8A03C2-07C0-4BCA-86ED-A5E8A3486A29}" destId="{7DF2826D-8D5F-4D23-BB8A-9B1BA4489329}" srcOrd="1" destOrd="0" parTransId="{5B4EA615-2B91-48B3-AC2D-7C0C49252B7D}" sibTransId="{5C7B6895-14EF-4E66-9B65-87BEC590772A}"/>
    <dgm:cxn modelId="{ED2379FD-7ADE-4325-BE6D-1391750F45A2}" type="presOf" srcId="{E850061B-D844-4582-AA15-7954307E8EA0}" destId="{D69AED17-86C5-4D19-972E-FAFD0766FAB9}" srcOrd="0" destOrd="0" presId="urn:microsoft.com/office/officeart/2005/8/layout/chevron2"/>
    <dgm:cxn modelId="{8186D661-918D-407E-A986-3884D4DF7158}" type="presOf" srcId="{D9613BC4-E228-4F1B-8EDC-21331915D05A}" destId="{F27AD089-6252-4EC0-8DF6-842F1172B2D7}" srcOrd="0" destOrd="0" presId="urn:microsoft.com/office/officeart/2005/8/layout/chevron2"/>
    <dgm:cxn modelId="{89E16338-BD6B-4D17-9255-7363DE2E9CAC}" type="presOf" srcId="{1ED9FCA3-AD7C-4AB7-A5DE-E4C708BDCA1D}" destId="{FB65B2F5-E1C4-45AE-9E90-80B481BCC145}" srcOrd="0" destOrd="0" presId="urn:microsoft.com/office/officeart/2005/8/layout/chevron2"/>
    <dgm:cxn modelId="{3803A019-07B7-4972-A49C-1CF987032B3F}" srcId="{1ED9FCA3-AD7C-4AB7-A5DE-E4C708BDCA1D}" destId="{03040216-F69A-4122-A847-791C2F3E263D}" srcOrd="0" destOrd="0" parTransId="{6A28E3E5-55C0-4E69-9218-5443C999DD2E}" sibTransId="{126BB92F-581E-45E5-9ACE-D2A2E973A8FF}"/>
    <dgm:cxn modelId="{BE80B97A-F5C4-4915-8954-316D611C9084}" type="presOf" srcId="{6334FAD9-A5C5-4E20-A245-B2217A67ED66}" destId="{EDB5C17E-EC6B-4CBA-BE8F-FCC0726465A5}" srcOrd="0" destOrd="0" presId="urn:microsoft.com/office/officeart/2005/8/layout/chevron2"/>
    <dgm:cxn modelId="{F9877F4B-7379-49B0-8E29-71F1980641CF}" type="presOf" srcId="{FE8A03C2-07C0-4BCA-86ED-A5E8A3486A29}" destId="{9769D311-437C-41C5-9C2A-45E1B2F428E1}" srcOrd="0" destOrd="0" presId="urn:microsoft.com/office/officeart/2005/8/layout/chevron2"/>
    <dgm:cxn modelId="{7B5DB97D-6132-4CAF-8508-052BE424C933}" type="presOf" srcId="{EE5548DB-2564-4A97-88C2-662D0C0E16A2}" destId="{BC666ABF-0665-4F4E-B123-DD23C2DFE0F7}" srcOrd="0" destOrd="0" presId="urn:microsoft.com/office/officeart/2005/8/layout/chevron2"/>
    <dgm:cxn modelId="{5289F86A-AF32-4954-80FB-D9429A5049D5}" type="presOf" srcId="{1FF31FA2-8791-49BA-ADCE-2112C60E4994}" destId="{A87D89AC-FF9E-49DC-BA66-58CEB7A0EB97}" srcOrd="0" destOrd="0" presId="urn:microsoft.com/office/officeart/2005/8/layout/chevron2"/>
    <dgm:cxn modelId="{516F7840-B7C5-4631-B392-AB9D530F3E6A}" type="presOf" srcId="{03040216-F69A-4122-A847-791C2F3E263D}" destId="{5E20BDAC-C427-40C3-8B29-D824989EB0B5}" srcOrd="0" destOrd="0" presId="urn:microsoft.com/office/officeart/2005/8/layout/chevron2"/>
    <dgm:cxn modelId="{644E0895-B3EA-46C5-8732-043106E9C96A}" srcId="{1FF31FA2-8791-49BA-ADCE-2112C60E4994}" destId="{1ED9FCA3-AD7C-4AB7-A5DE-E4C708BDCA1D}" srcOrd="3" destOrd="0" parTransId="{D7322FDB-D863-4F98-8AA6-5E5B15303F4D}" sibTransId="{E25C90BF-09CE-4A22-A9AC-B37A03B735FA}"/>
    <dgm:cxn modelId="{757302D7-39EE-41F3-B685-B93DD746327F}" srcId="{1FF31FA2-8791-49BA-ADCE-2112C60E4994}" destId="{FE8A03C2-07C0-4BCA-86ED-A5E8A3486A29}" srcOrd="0" destOrd="0" parTransId="{C9940C11-C74B-454F-B2E4-38F196DBFADB}" sibTransId="{CC9F6C43-81AE-4238-996E-41F59D7E6F5A}"/>
    <dgm:cxn modelId="{58DD5EF4-5733-4917-AAF7-F34198593602}" srcId="{6334FAD9-A5C5-4E20-A245-B2217A67ED66}" destId="{D62211E4-94AD-45DD-B6C5-2E006313E476}" srcOrd="0" destOrd="0" parTransId="{7E408E92-9BF6-4E47-B855-9F431EFCCA07}" sibTransId="{816A4E51-96F1-4178-826D-09D305473445}"/>
    <dgm:cxn modelId="{238F6A17-A73F-4C41-B1AA-1E116F0693F1}" srcId="{1FF31FA2-8791-49BA-ADCE-2112C60E4994}" destId="{EE5548DB-2564-4A97-88C2-662D0C0E16A2}" srcOrd="2" destOrd="0" parTransId="{74A0E6A0-C5B4-4936-9B06-5D9F4DD312E3}" sibTransId="{BDD4641E-856A-4DCF-9189-438530648725}"/>
    <dgm:cxn modelId="{10A2A09D-F5E2-488A-A607-3764D85C49CD}" srcId="{1FF31FA2-8791-49BA-ADCE-2112C60E4994}" destId="{6334FAD9-A5C5-4E20-A245-B2217A67ED66}" srcOrd="4" destOrd="0" parTransId="{BDE8A590-E0A2-4FC6-9F80-AB27BABF3271}" sibTransId="{BCF94C18-CD71-42B0-A276-4FF16E8AA0D2}"/>
    <dgm:cxn modelId="{646C39AB-4BDB-4CEA-923A-22E564709AD4}" srcId="{42C7E5C2-BC14-4C64-B8CA-DAB061744527}" destId="{8EB59F14-E903-44E6-B424-6EF2019CA3F4}" srcOrd="0" destOrd="0" parTransId="{A7819096-CBE1-4201-A51C-914EB51F7847}" sibTransId="{9343A061-5818-44FE-9E70-02D5417CEAD4}"/>
    <dgm:cxn modelId="{6AFD35D7-4BE5-499D-B41F-579BAE49EBAB}" srcId="{EE5548DB-2564-4A97-88C2-662D0C0E16A2}" destId="{E850061B-D844-4582-AA15-7954307E8EA0}" srcOrd="0" destOrd="0" parTransId="{1E2C5B75-7E64-4048-8422-B0CAC4783B20}" sibTransId="{3F5FE1D0-05E6-40C7-91EB-3BAF8C14C984}"/>
    <dgm:cxn modelId="{E80BF437-3CE1-401F-8C8C-A1C82E1FE752}" type="presOf" srcId="{42C7E5C2-BC14-4C64-B8CA-DAB061744527}" destId="{EFFD661F-E859-4CF0-BABA-B40183EB275A}" srcOrd="0" destOrd="0" presId="urn:microsoft.com/office/officeart/2005/8/layout/chevron2"/>
    <dgm:cxn modelId="{2517318C-6E57-4B30-9408-F274B136B8FD}" srcId="{6334FAD9-A5C5-4E20-A245-B2217A67ED66}" destId="{92EE61DF-F78D-4D3E-A597-1328AB9C10DA}" srcOrd="1" destOrd="0" parTransId="{731CD890-A65C-4DCE-BF5C-E1784D956978}" sibTransId="{3E24F9C5-5E0D-41D0-AF35-36EA3D0BCB8D}"/>
    <dgm:cxn modelId="{E74E1A4A-6ED9-4436-9D00-7B44209C7251}" type="presOf" srcId="{7DF2826D-8D5F-4D23-BB8A-9B1BA4489329}" destId="{F27AD089-6252-4EC0-8DF6-842F1172B2D7}" srcOrd="0" destOrd="1" presId="urn:microsoft.com/office/officeart/2005/8/layout/chevron2"/>
    <dgm:cxn modelId="{EA1C2E29-BA8D-4EF1-9A75-09EBFCC0E80A}" srcId="{FE8A03C2-07C0-4BCA-86ED-A5E8A3486A29}" destId="{D9613BC4-E228-4F1B-8EDC-21331915D05A}" srcOrd="0" destOrd="0" parTransId="{05A0B1B5-BB9D-4453-9E7D-C695D9D3970B}" sibTransId="{A58B1A34-9ECE-4889-A946-EC4C94A960E4}"/>
    <dgm:cxn modelId="{BFEB8C88-9CB9-49A4-BCEE-E5CBE076C611}" type="presParOf" srcId="{A87D89AC-FF9E-49DC-BA66-58CEB7A0EB97}" destId="{591BDA73-162E-40C1-AEDB-8C810A209B70}" srcOrd="0" destOrd="0" presId="urn:microsoft.com/office/officeart/2005/8/layout/chevron2"/>
    <dgm:cxn modelId="{DD674F74-72F1-47A2-B3C2-76577B84AA33}" type="presParOf" srcId="{591BDA73-162E-40C1-AEDB-8C810A209B70}" destId="{9769D311-437C-41C5-9C2A-45E1B2F428E1}" srcOrd="0" destOrd="0" presId="urn:microsoft.com/office/officeart/2005/8/layout/chevron2"/>
    <dgm:cxn modelId="{3BEAEB85-0BDB-4D98-9C65-C96CDDFE7E18}" type="presParOf" srcId="{591BDA73-162E-40C1-AEDB-8C810A209B70}" destId="{F27AD089-6252-4EC0-8DF6-842F1172B2D7}" srcOrd="1" destOrd="0" presId="urn:microsoft.com/office/officeart/2005/8/layout/chevron2"/>
    <dgm:cxn modelId="{62E6F572-B538-47BF-93D5-F2FCF4B4BCD7}" type="presParOf" srcId="{A87D89AC-FF9E-49DC-BA66-58CEB7A0EB97}" destId="{31C70B0E-A56A-4AF0-B984-3B781541EFCC}" srcOrd="1" destOrd="0" presId="urn:microsoft.com/office/officeart/2005/8/layout/chevron2"/>
    <dgm:cxn modelId="{24021823-3290-4C52-A863-338319AFD2CE}" type="presParOf" srcId="{A87D89AC-FF9E-49DC-BA66-58CEB7A0EB97}" destId="{5860ADCE-4455-435F-86D3-F12446FF160B}" srcOrd="2" destOrd="0" presId="urn:microsoft.com/office/officeart/2005/8/layout/chevron2"/>
    <dgm:cxn modelId="{7B0AF6F8-549E-410C-A229-22DFD4B317DC}" type="presParOf" srcId="{5860ADCE-4455-435F-86D3-F12446FF160B}" destId="{EFFD661F-E859-4CF0-BABA-B40183EB275A}" srcOrd="0" destOrd="0" presId="urn:microsoft.com/office/officeart/2005/8/layout/chevron2"/>
    <dgm:cxn modelId="{54B408D5-AF30-400F-98A4-D8FAC8DC4CB2}" type="presParOf" srcId="{5860ADCE-4455-435F-86D3-F12446FF160B}" destId="{A3A2D9EF-CDD0-4062-A802-4E1997665625}" srcOrd="1" destOrd="0" presId="urn:microsoft.com/office/officeart/2005/8/layout/chevron2"/>
    <dgm:cxn modelId="{61BED027-BBA7-4372-9F7B-047BD35F1E4B}" type="presParOf" srcId="{A87D89AC-FF9E-49DC-BA66-58CEB7A0EB97}" destId="{C764E02A-5852-4AEC-8FA3-598C8B5A0510}" srcOrd="3" destOrd="0" presId="urn:microsoft.com/office/officeart/2005/8/layout/chevron2"/>
    <dgm:cxn modelId="{1DE897F2-A007-48C0-AE4B-4D46DFF4A22F}" type="presParOf" srcId="{A87D89AC-FF9E-49DC-BA66-58CEB7A0EB97}" destId="{1566C0C5-815E-46FE-9A7A-C0DC23B5D919}" srcOrd="4" destOrd="0" presId="urn:microsoft.com/office/officeart/2005/8/layout/chevron2"/>
    <dgm:cxn modelId="{DFF4BDF1-AD70-40DA-8BFD-10BCED9213B8}" type="presParOf" srcId="{1566C0C5-815E-46FE-9A7A-C0DC23B5D919}" destId="{BC666ABF-0665-4F4E-B123-DD23C2DFE0F7}" srcOrd="0" destOrd="0" presId="urn:microsoft.com/office/officeart/2005/8/layout/chevron2"/>
    <dgm:cxn modelId="{0E5C79CC-4EF0-4F7B-BD1B-11376CF22C25}" type="presParOf" srcId="{1566C0C5-815E-46FE-9A7A-C0DC23B5D919}" destId="{D69AED17-86C5-4D19-972E-FAFD0766FAB9}" srcOrd="1" destOrd="0" presId="urn:microsoft.com/office/officeart/2005/8/layout/chevron2"/>
    <dgm:cxn modelId="{4140D1EA-E364-42C8-B2DD-856E5AB4A0AD}" type="presParOf" srcId="{A87D89AC-FF9E-49DC-BA66-58CEB7A0EB97}" destId="{7AE5D3EE-4D41-4688-ACB8-A9161AE758CD}" srcOrd="5" destOrd="0" presId="urn:microsoft.com/office/officeart/2005/8/layout/chevron2"/>
    <dgm:cxn modelId="{62F33DFB-5C13-49E5-9757-E7E1BAAEA3F9}" type="presParOf" srcId="{A87D89AC-FF9E-49DC-BA66-58CEB7A0EB97}" destId="{E257217D-66D4-4987-B9F8-BC84EF180985}" srcOrd="6" destOrd="0" presId="urn:microsoft.com/office/officeart/2005/8/layout/chevron2"/>
    <dgm:cxn modelId="{674E8035-CADB-45FC-B453-D9E94C961C95}" type="presParOf" srcId="{E257217D-66D4-4987-B9F8-BC84EF180985}" destId="{FB65B2F5-E1C4-45AE-9E90-80B481BCC145}" srcOrd="0" destOrd="0" presId="urn:microsoft.com/office/officeart/2005/8/layout/chevron2"/>
    <dgm:cxn modelId="{FB3F6180-215D-48EB-8CE0-E3E4D487619F}" type="presParOf" srcId="{E257217D-66D4-4987-B9F8-BC84EF180985}" destId="{5E20BDAC-C427-40C3-8B29-D824989EB0B5}" srcOrd="1" destOrd="0" presId="urn:microsoft.com/office/officeart/2005/8/layout/chevron2"/>
    <dgm:cxn modelId="{5B07B804-67D4-43FF-8FC0-F3AE8FACD80A}" type="presParOf" srcId="{A87D89AC-FF9E-49DC-BA66-58CEB7A0EB97}" destId="{C3E39F21-FFEE-4F1C-B605-A785BAF42E4E}" srcOrd="7" destOrd="0" presId="urn:microsoft.com/office/officeart/2005/8/layout/chevron2"/>
    <dgm:cxn modelId="{83D0F729-5118-481B-9DF7-8D84138E4644}" type="presParOf" srcId="{A87D89AC-FF9E-49DC-BA66-58CEB7A0EB97}" destId="{C4651AC9-FE94-449C-8CFE-6B265866C166}" srcOrd="8" destOrd="0" presId="urn:microsoft.com/office/officeart/2005/8/layout/chevron2"/>
    <dgm:cxn modelId="{8633FA41-B6DD-429B-927E-00BC4BD6DE0F}" type="presParOf" srcId="{C4651AC9-FE94-449C-8CFE-6B265866C166}" destId="{EDB5C17E-EC6B-4CBA-BE8F-FCC0726465A5}" srcOrd="0" destOrd="0" presId="urn:microsoft.com/office/officeart/2005/8/layout/chevron2"/>
    <dgm:cxn modelId="{A1389794-C8B7-4FB8-BDD1-99CB7C7C3214}" type="presParOf" srcId="{C4651AC9-FE94-449C-8CFE-6B265866C166}" destId="{A61CC21E-0229-4AAA-B6A3-36B0975210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5B8D12-B61D-4ABF-8B94-1382E09723AB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6CFD6E-69E5-439B-88E4-6044B31EB18B}">
      <dgm:prSet phldrT="[Текст]" custT="1"/>
      <dgm:spPr/>
      <dgm:t>
        <a:bodyPr/>
        <a:lstStyle/>
        <a:p>
          <a:r>
            <a:rPr lang="ru-RU" sz="1800" b="1" dirty="0" smtClean="0"/>
            <a:t>НЕ СООТВЕТСТВИЕ ВЫБРАННЫХ МЕТОДИК ДИАГНОСТИКИ</a:t>
          </a:r>
          <a:endParaRPr lang="ru-RU" sz="1800" b="1" dirty="0"/>
        </a:p>
      </dgm:t>
    </dgm:pt>
    <dgm:pt modelId="{B4925B50-70FF-4BF2-8139-D4D7058EC142}" type="parTrans" cxnId="{C93D6F7F-BE33-4498-BAFA-D6CCE94ABE14}">
      <dgm:prSet/>
      <dgm:spPr/>
      <dgm:t>
        <a:bodyPr/>
        <a:lstStyle/>
        <a:p>
          <a:endParaRPr lang="ru-RU"/>
        </a:p>
      </dgm:t>
    </dgm:pt>
    <dgm:pt modelId="{1251C16D-20D6-4057-8826-3768E816EDE7}" type="sibTrans" cxnId="{C93D6F7F-BE33-4498-BAFA-D6CCE94ABE14}">
      <dgm:prSet/>
      <dgm:spPr/>
      <dgm:t>
        <a:bodyPr/>
        <a:lstStyle/>
        <a:p>
          <a:endParaRPr lang="ru-RU"/>
        </a:p>
      </dgm:t>
    </dgm:pt>
    <dgm:pt modelId="{D3736C02-CA2E-4933-AFEC-2A413ACE52FC}">
      <dgm:prSet phldrT="[Текст]" custT="1"/>
      <dgm:spPr/>
      <dgm:t>
        <a:bodyPr/>
        <a:lstStyle/>
        <a:p>
          <a:r>
            <a:rPr lang="ru-RU" sz="1800" b="1" dirty="0" smtClean="0"/>
            <a:t>НЕ СООТВЕТСТВИЕ ВЫРАБОТАННЫХ МЕХАНИЗМОВ УСПЕШНОСТИ (ДЕМОНСТРАЦИЯ, РЕФЛЕКСИЯ)</a:t>
          </a:r>
          <a:endParaRPr lang="ru-RU" sz="1800" b="1" dirty="0"/>
        </a:p>
      </dgm:t>
    </dgm:pt>
    <dgm:pt modelId="{3EEFFCD5-DB87-4C96-B80E-4499AB457D3B}" type="parTrans" cxnId="{BFF6E8DD-8F53-4114-8183-FF1EDE18EA8E}">
      <dgm:prSet/>
      <dgm:spPr/>
      <dgm:t>
        <a:bodyPr/>
        <a:lstStyle/>
        <a:p>
          <a:endParaRPr lang="ru-RU"/>
        </a:p>
      </dgm:t>
    </dgm:pt>
    <dgm:pt modelId="{697FA50E-60D3-48FF-A878-2342334D603E}" type="sibTrans" cxnId="{BFF6E8DD-8F53-4114-8183-FF1EDE18EA8E}">
      <dgm:prSet/>
      <dgm:spPr/>
      <dgm:t>
        <a:bodyPr/>
        <a:lstStyle/>
        <a:p>
          <a:endParaRPr lang="ru-RU"/>
        </a:p>
      </dgm:t>
    </dgm:pt>
    <dgm:pt modelId="{773DA51E-3C23-417B-A207-4DE14221D6E6}">
      <dgm:prSet phldrT="[Текст]" custT="1"/>
      <dgm:spPr/>
      <dgm:t>
        <a:bodyPr/>
        <a:lstStyle/>
        <a:p>
          <a:r>
            <a:rPr lang="ru-RU" sz="1800" b="1" dirty="0" smtClean="0"/>
            <a:t>РЕЗУЛЬТАТЫ НЕ ВОСТРЕБОВАННЫ И НЕ СИСТЕМНЫ </a:t>
          </a:r>
          <a:endParaRPr lang="ru-RU" sz="1800" b="1" dirty="0"/>
        </a:p>
      </dgm:t>
    </dgm:pt>
    <dgm:pt modelId="{DC5F163F-472E-4956-A3A1-E4CC0EB776E1}" type="parTrans" cxnId="{C85602A1-FB00-49DD-B62B-E64615EF702E}">
      <dgm:prSet/>
      <dgm:spPr/>
      <dgm:t>
        <a:bodyPr/>
        <a:lstStyle/>
        <a:p>
          <a:endParaRPr lang="ru-RU"/>
        </a:p>
      </dgm:t>
    </dgm:pt>
    <dgm:pt modelId="{4A4EB857-800D-4150-A025-40447B95EA31}" type="sibTrans" cxnId="{C85602A1-FB00-49DD-B62B-E64615EF702E}">
      <dgm:prSet/>
      <dgm:spPr/>
      <dgm:t>
        <a:bodyPr/>
        <a:lstStyle/>
        <a:p>
          <a:endParaRPr lang="ru-RU"/>
        </a:p>
      </dgm:t>
    </dgm:pt>
    <dgm:pt modelId="{2F1E720B-4ECF-40D6-A907-DDE0CFE4841D}">
      <dgm:prSet phldrT="[Текст]" custT="1"/>
      <dgm:spPr/>
      <dgm:t>
        <a:bodyPr/>
        <a:lstStyle/>
        <a:p>
          <a:r>
            <a:rPr lang="ru-RU" sz="1800" b="1" dirty="0" smtClean="0"/>
            <a:t>НЕ ДОСТАТОЧНАЯ МАТЕРИАЛЬНО-ТЕХНИЧЕСКАЯ БАЗА</a:t>
          </a:r>
          <a:endParaRPr lang="ru-RU" sz="1800" b="1" dirty="0"/>
        </a:p>
      </dgm:t>
    </dgm:pt>
    <dgm:pt modelId="{74661EEC-DF5F-46E4-983F-45B898D1AEE1}" type="parTrans" cxnId="{8237DD79-8673-4980-B358-83BF448AD6DC}">
      <dgm:prSet/>
      <dgm:spPr/>
      <dgm:t>
        <a:bodyPr/>
        <a:lstStyle/>
        <a:p>
          <a:endParaRPr lang="ru-RU"/>
        </a:p>
      </dgm:t>
    </dgm:pt>
    <dgm:pt modelId="{D922321A-8C18-4AE6-9343-367ECFDC5562}" type="sibTrans" cxnId="{8237DD79-8673-4980-B358-83BF448AD6DC}">
      <dgm:prSet/>
      <dgm:spPr/>
      <dgm:t>
        <a:bodyPr/>
        <a:lstStyle/>
        <a:p>
          <a:endParaRPr lang="ru-RU"/>
        </a:p>
      </dgm:t>
    </dgm:pt>
    <dgm:pt modelId="{75856718-0855-45B0-B6EE-A297235E31FA}" type="pres">
      <dgm:prSet presAssocID="{C25B8D12-B61D-4ABF-8B94-1382E09723A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84676A-EE04-4215-A7FE-1418E36C69F6}" type="pres">
      <dgm:prSet presAssocID="{C25B8D12-B61D-4ABF-8B94-1382E09723AB}" presName="arrow" presStyleLbl="bgShp" presStyleIdx="0" presStyleCnt="1" custAng="20011587" custScaleX="75600" custScaleY="69554" custLinFactNeighborX="-7399" custLinFactNeighborY="-481"/>
      <dgm:spPr/>
    </dgm:pt>
    <dgm:pt modelId="{8B41BF9F-7091-46DA-84EB-8B3B073607F4}" type="pres">
      <dgm:prSet presAssocID="{C25B8D12-B61D-4ABF-8B94-1382E09723AB}" presName="arrowDiagram4" presStyleCnt="0"/>
      <dgm:spPr/>
    </dgm:pt>
    <dgm:pt modelId="{5E7CE019-15B2-42CC-A986-AFD7B7339840}" type="pres">
      <dgm:prSet presAssocID="{0F6CFD6E-69E5-439B-88E4-6044B31EB18B}" presName="bullet4a" presStyleLbl="node1" presStyleIdx="0" presStyleCnt="4" custLinFactX="200000" custLinFactY="300000" custLinFactNeighborX="230807" custLinFactNeighborY="324248"/>
      <dgm:spPr/>
    </dgm:pt>
    <dgm:pt modelId="{FB1B0D4B-B129-4FC0-8D8C-9F475411AAC8}" type="pres">
      <dgm:prSet presAssocID="{0F6CFD6E-69E5-439B-88E4-6044B31EB18B}" presName="textBox4a" presStyleLbl="revTx" presStyleIdx="0" presStyleCnt="4" custScaleX="339715" custScaleY="63295" custLinFactX="100000" custLinFactNeighborX="103566" custLinFactNeighborY="49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1F4E8-A1FC-48CF-81FD-D0A42775BFE7}" type="pres">
      <dgm:prSet presAssocID="{D3736C02-CA2E-4933-AFEC-2A413ACE52FC}" presName="bullet4b" presStyleLbl="node1" presStyleIdx="1" presStyleCnt="4" custScaleY="153098" custLinFactY="112421" custLinFactNeighborX="-19647" custLinFactNeighborY="200000"/>
      <dgm:spPr/>
    </dgm:pt>
    <dgm:pt modelId="{298226AC-3A57-499D-8A11-3CEE0322418E}" type="pres">
      <dgm:prSet presAssocID="{D3736C02-CA2E-4933-AFEC-2A413ACE52FC}" presName="textBox4b" presStyleLbl="revTx" presStyleIdx="1" presStyleCnt="4" custScaleX="341275" custScaleY="45403" custLinFactX="22489" custLinFactNeighborX="100000" custLinFactNeighborY="19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E8E73-7C00-4F84-BCFA-CCEE16EB0A92}" type="pres">
      <dgm:prSet presAssocID="{773DA51E-3C23-417B-A207-4DE14221D6E6}" presName="bullet4c" presStyleLbl="node1" presStyleIdx="2" presStyleCnt="4" custLinFactX="-96694" custLinFactY="63308" custLinFactNeighborX="-100000" custLinFactNeighborY="100000"/>
      <dgm:spPr/>
    </dgm:pt>
    <dgm:pt modelId="{D695AAE5-F7CF-49AA-ADFE-F93B1E56BD0A}" type="pres">
      <dgm:prSet presAssocID="{773DA51E-3C23-417B-A207-4DE14221D6E6}" presName="textBox4c" presStyleLbl="revTx" presStyleIdx="2" presStyleCnt="4" custScaleX="305940" custScaleY="28108" custLinFactNeighborX="52830" custLinFactNeighborY="-3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19E29-F388-40B4-8175-566EFD10A5F4}" type="pres">
      <dgm:prSet presAssocID="{2F1E720B-4ECF-40D6-A907-DDE0CFE4841D}" presName="bullet4d" presStyleLbl="node1" presStyleIdx="3" presStyleCnt="4" custLinFactX="-100000" custLinFactNeighborX="-141574" custLinFactNeighborY="20523"/>
      <dgm:spPr/>
    </dgm:pt>
    <dgm:pt modelId="{CCECD35F-8625-44B2-80FC-E92A807DEC21}" type="pres">
      <dgm:prSet presAssocID="{2F1E720B-4ECF-40D6-A907-DDE0CFE4841D}" presName="textBox4d" presStyleLbl="revTx" presStyleIdx="3" presStyleCnt="4" custScaleX="230885" custScaleY="24062" custLinFactNeighborX="-24712" custLinFactNeighborY="-21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9B1459-D94C-49A4-9402-13F67A9CEDE3}" type="presOf" srcId="{773DA51E-3C23-417B-A207-4DE14221D6E6}" destId="{D695AAE5-F7CF-49AA-ADFE-F93B1E56BD0A}" srcOrd="0" destOrd="0" presId="urn:microsoft.com/office/officeart/2005/8/layout/arrow2"/>
    <dgm:cxn modelId="{8237DD79-8673-4980-B358-83BF448AD6DC}" srcId="{C25B8D12-B61D-4ABF-8B94-1382E09723AB}" destId="{2F1E720B-4ECF-40D6-A907-DDE0CFE4841D}" srcOrd="3" destOrd="0" parTransId="{74661EEC-DF5F-46E4-983F-45B898D1AEE1}" sibTransId="{D922321A-8C18-4AE6-9343-367ECFDC5562}"/>
    <dgm:cxn modelId="{BFF6E8DD-8F53-4114-8183-FF1EDE18EA8E}" srcId="{C25B8D12-B61D-4ABF-8B94-1382E09723AB}" destId="{D3736C02-CA2E-4933-AFEC-2A413ACE52FC}" srcOrd="1" destOrd="0" parTransId="{3EEFFCD5-DB87-4C96-B80E-4499AB457D3B}" sibTransId="{697FA50E-60D3-48FF-A878-2342334D603E}"/>
    <dgm:cxn modelId="{C33FF335-0F88-4C73-8D8A-A4987F063224}" type="presOf" srcId="{2F1E720B-4ECF-40D6-A907-DDE0CFE4841D}" destId="{CCECD35F-8625-44B2-80FC-E92A807DEC21}" srcOrd="0" destOrd="0" presId="urn:microsoft.com/office/officeart/2005/8/layout/arrow2"/>
    <dgm:cxn modelId="{1C1E92A2-782E-49FE-8C50-2321748C025D}" type="presOf" srcId="{0F6CFD6E-69E5-439B-88E4-6044B31EB18B}" destId="{FB1B0D4B-B129-4FC0-8D8C-9F475411AAC8}" srcOrd="0" destOrd="0" presId="urn:microsoft.com/office/officeart/2005/8/layout/arrow2"/>
    <dgm:cxn modelId="{C85602A1-FB00-49DD-B62B-E64615EF702E}" srcId="{C25B8D12-B61D-4ABF-8B94-1382E09723AB}" destId="{773DA51E-3C23-417B-A207-4DE14221D6E6}" srcOrd="2" destOrd="0" parTransId="{DC5F163F-472E-4956-A3A1-E4CC0EB776E1}" sibTransId="{4A4EB857-800D-4150-A025-40447B95EA31}"/>
    <dgm:cxn modelId="{C93D6F7F-BE33-4498-BAFA-D6CCE94ABE14}" srcId="{C25B8D12-B61D-4ABF-8B94-1382E09723AB}" destId="{0F6CFD6E-69E5-439B-88E4-6044B31EB18B}" srcOrd="0" destOrd="0" parTransId="{B4925B50-70FF-4BF2-8139-D4D7058EC142}" sibTransId="{1251C16D-20D6-4057-8826-3768E816EDE7}"/>
    <dgm:cxn modelId="{476C1481-678F-4A0E-B5B6-B2B0B192ABC9}" type="presOf" srcId="{D3736C02-CA2E-4933-AFEC-2A413ACE52FC}" destId="{298226AC-3A57-499D-8A11-3CEE0322418E}" srcOrd="0" destOrd="0" presId="urn:microsoft.com/office/officeart/2005/8/layout/arrow2"/>
    <dgm:cxn modelId="{407EC512-9483-4CB8-9C2C-5DD359B77F17}" type="presOf" srcId="{C25B8D12-B61D-4ABF-8B94-1382E09723AB}" destId="{75856718-0855-45B0-B6EE-A297235E31FA}" srcOrd="0" destOrd="0" presId="urn:microsoft.com/office/officeart/2005/8/layout/arrow2"/>
    <dgm:cxn modelId="{20638991-306E-483A-938E-FB17E87D07C5}" type="presParOf" srcId="{75856718-0855-45B0-B6EE-A297235E31FA}" destId="{BA84676A-EE04-4215-A7FE-1418E36C69F6}" srcOrd="0" destOrd="0" presId="urn:microsoft.com/office/officeart/2005/8/layout/arrow2"/>
    <dgm:cxn modelId="{86459079-FB72-4526-A4B2-B8E64F5A93F3}" type="presParOf" srcId="{75856718-0855-45B0-B6EE-A297235E31FA}" destId="{8B41BF9F-7091-46DA-84EB-8B3B073607F4}" srcOrd="1" destOrd="0" presId="urn:microsoft.com/office/officeart/2005/8/layout/arrow2"/>
    <dgm:cxn modelId="{DF3FC7A3-4EFB-408C-A20D-5A1C3EE5C45A}" type="presParOf" srcId="{8B41BF9F-7091-46DA-84EB-8B3B073607F4}" destId="{5E7CE019-15B2-42CC-A986-AFD7B7339840}" srcOrd="0" destOrd="0" presId="urn:microsoft.com/office/officeart/2005/8/layout/arrow2"/>
    <dgm:cxn modelId="{32459470-FE52-4298-9779-D4331AE80658}" type="presParOf" srcId="{8B41BF9F-7091-46DA-84EB-8B3B073607F4}" destId="{FB1B0D4B-B129-4FC0-8D8C-9F475411AAC8}" srcOrd="1" destOrd="0" presId="urn:microsoft.com/office/officeart/2005/8/layout/arrow2"/>
    <dgm:cxn modelId="{B199CEE9-01D8-4EE5-852C-7DBE9712ADF4}" type="presParOf" srcId="{8B41BF9F-7091-46DA-84EB-8B3B073607F4}" destId="{6121F4E8-A1FC-48CF-81FD-D0A42775BFE7}" srcOrd="2" destOrd="0" presId="urn:microsoft.com/office/officeart/2005/8/layout/arrow2"/>
    <dgm:cxn modelId="{56DEA48B-C909-4FAC-B041-BDB0B0C4ED34}" type="presParOf" srcId="{8B41BF9F-7091-46DA-84EB-8B3B073607F4}" destId="{298226AC-3A57-499D-8A11-3CEE0322418E}" srcOrd="3" destOrd="0" presId="urn:microsoft.com/office/officeart/2005/8/layout/arrow2"/>
    <dgm:cxn modelId="{E09AF205-5B58-4D80-B43F-4EC7079853F5}" type="presParOf" srcId="{8B41BF9F-7091-46DA-84EB-8B3B073607F4}" destId="{963E8E73-7C00-4F84-BCFA-CCEE16EB0A92}" srcOrd="4" destOrd="0" presId="urn:microsoft.com/office/officeart/2005/8/layout/arrow2"/>
    <dgm:cxn modelId="{6E8B8ADB-482C-400C-B906-0B34A5BF3C4D}" type="presParOf" srcId="{8B41BF9F-7091-46DA-84EB-8B3B073607F4}" destId="{D695AAE5-F7CF-49AA-ADFE-F93B1E56BD0A}" srcOrd="5" destOrd="0" presId="urn:microsoft.com/office/officeart/2005/8/layout/arrow2"/>
    <dgm:cxn modelId="{6BDD1093-8D5F-4BDD-A3E6-911E38425C8C}" type="presParOf" srcId="{8B41BF9F-7091-46DA-84EB-8B3B073607F4}" destId="{33619E29-F388-40B4-8175-566EFD10A5F4}" srcOrd="6" destOrd="0" presId="urn:microsoft.com/office/officeart/2005/8/layout/arrow2"/>
    <dgm:cxn modelId="{97EA110A-A571-42E4-8A6B-BAE6A48CAEB1}" type="presParOf" srcId="{8B41BF9F-7091-46DA-84EB-8B3B073607F4}" destId="{CCECD35F-8625-44B2-80FC-E92A807DEC21}" srcOrd="7" destOrd="0" presId="urn:microsoft.com/office/officeart/2005/8/layout/arrow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F4DF0E-D175-4B7E-9105-70DD2946532C}">
      <dsp:nvSpPr>
        <dsp:cNvPr id="0" name=""/>
        <dsp:cNvSpPr/>
      </dsp:nvSpPr>
      <dsp:spPr>
        <a:xfrm rot="5400000">
          <a:off x="-139236" y="395493"/>
          <a:ext cx="928240" cy="649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endParaRPr lang="ru-RU" sz="1800" kern="1200" dirty="0"/>
        </a:p>
      </dsp:txBody>
      <dsp:txXfrm rot="5400000">
        <a:off x="-139236" y="395493"/>
        <a:ext cx="928240" cy="649768"/>
      </dsp:txXfrm>
    </dsp:sp>
    <dsp:sp modelId="{B2B4E917-F72F-4B56-92E5-236B67F8DCC6}">
      <dsp:nvSpPr>
        <dsp:cNvPr id="0" name=""/>
        <dsp:cNvSpPr/>
      </dsp:nvSpPr>
      <dsp:spPr>
        <a:xfrm rot="5400000">
          <a:off x="3951522" y="-1688739"/>
          <a:ext cx="1104968" cy="77084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rPr>
            <a:t>разработкой структурно-функциональной модели отслеживания инноваций для комплексного (инвариантно-вариативного) оценивания их продуктивности </a:t>
          </a:r>
          <a:endParaRPr lang="ru-RU" sz="18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 rot="5400000">
        <a:off x="3951522" y="-1688739"/>
        <a:ext cx="1104968" cy="7708477"/>
      </dsp:txXfrm>
    </dsp:sp>
    <dsp:sp modelId="{8BCAB4DC-749C-4B9C-8D1C-E915B8227F3F}">
      <dsp:nvSpPr>
        <dsp:cNvPr id="0" name=""/>
        <dsp:cNvSpPr/>
      </dsp:nvSpPr>
      <dsp:spPr>
        <a:xfrm rot="5400000">
          <a:off x="-139236" y="1241858"/>
          <a:ext cx="928240" cy="649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endParaRPr lang="ru-RU" sz="1800" kern="1200" dirty="0"/>
        </a:p>
      </dsp:txBody>
      <dsp:txXfrm rot="5400000">
        <a:off x="-139236" y="1241858"/>
        <a:ext cx="928240" cy="649768"/>
      </dsp:txXfrm>
    </dsp:sp>
    <dsp:sp modelId="{6156D32D-4F0C-4368-9F05-430C2A1B95F1}">
      <dsp:nvSpPr>
        <dsp:cNvPr id="0" name=""/>
        <dsp:cNvSpPr/>
      </dsp:nvSpPr>
      <dsp:spPr>
        <a:xfrm rot="5400000">
          <a:off x="4064799" y="-2452412"/>
          <a:ext cx="796550" cy="77084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наличием системы показателей, позволяющих выявить, наряду с положительными факторами, данные о недостатках, противоречиях</a:t>
          </a:r>
          <a:endParaRPr lang="ru-RU" sz="18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 rot="5400000">
        <a:off x="4064799" y="-2452412"/>
        <a:ext cx="796550" cy="7708477"/>
      </dsp:txXfrm>
    </dsp:sp>
    <dsp:sp modelId="{C8B95793-FC82-4A81-BA54-E56CD5A2F2E8}">
      <dsp:nvSpPr>
        <dsp:cNvPr id="0" name=""/>
        <dsp:cNvSpPr/>
      </dsp:nvSpPr>
      <dsp:spPr>
        <a:xfrm rot="5400000">
          <a:off x="-139236" y="1991626"/>
          <a:ext cx="928240" cy="649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endParaRPr lang="ru-RU" sz="1800" kern="1200" dirty="0"/>
        </a:p>
      </dsp:txBody>
      <dsp:txXfrm rot="5400000">
        <a:off x="-139236" y="1991626"/>
        <a:ext cx="928240" cy="649768"/>
      </dsp:txXfrm>
    </dsp:sp>
    <dsp:sp modelId="{8600D44F-1015-4554-80E4-72B18E68C7F4}">
      <dsp:nvSpPr>
        <dsp:cNvPr id="0" name=""/>
        <dsp:cNvSpPr/>
      </dsp:nvSpPr>
      <dsp:spPr>
        <a:xfrm rot="5400000">
          <a:off x="4202329" y="-3268009"/>
          <a:ext cx="603356" cy="77084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rPr>
            <a:t>поэтапным наблюдением за ходом инновационного процесса </a:t>
          </a:r>
          <a:endParaRPr lang="ru-RU" sz="18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 rot="5400000">
        <a:off x="4202329" y="-3268009"/>
        <a:ext cx="603356" cy="77084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0B7218-597F-44E6-AD38-FF373A2855D2}">
      <dsp:nvSpPr>
        <dsp:cNvPr id="0" name=""/>
        <dsp:cNvSpPr/>
      </dsp:nvSpPr>
      <dsp:spPr>
        <a:xfrm>
          <a:off x="-108931" y="0"/>
          <a:ext cx="8647547" cy="592935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F18C0-D24C-406F-AE89-39337E96DD24}">
      <dsp:nvSpPr>
        <dsp:cNvPr id="0" name=""/>
        <dsp:cNvSpPr/>
      </dsp:nvSpPr>
      <dsp:spPr>
        <a:xfrm>
          <a:off x="71440" y="71442"/>
          <a:ext cx="3167822" cy="2350950"/>
        </a:xfrm>
        <a:prstGeom prst="roundRect">
          <a:avLst/>
        </a:prstGeom>
        <a:solidFill>
          <a:srgbClr val="E0F7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Изучить  профессиональный уровень учителя: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-позволяет определить  сильные стороны учителя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-наметить пути и конкретные способы их закрепления и развития</a:t>
          </a:r>
          <a:endParaRPr lang="ru-RU" sz="1800" kern="1200" dirty="0"/>
        </a:p>
      </dsp:txBody>
      <dsp:txXfrm>
        <a:off x="71440" y="71442"/>
        <a:ext cx="3167822" cy="2350950"/>
      </dsp:txXfrm>
    </dsp:sp>
    <dsp:sp modelId="{251C1FAE-0EAE-4538-9EE9-1EDAE8EB10B4}">
      <dsp:nvSpPr>
        <dsp:cNvPr id="0" name=""/>
        <dsp:cNvSpPr/>
      </dsp:nvSpPr>
      <dsp:spPr>
        <a:xfrm>
          <a:off x="4143402" y="71430"/>
          <a:ext cx="4260107" cy="2240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Изучить  состояние инновационной деятельности педагога: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-оценить  педагогическую эффективность и социальные последствия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прогнозировать тенденции развития и принятия обоснованных управленческих решений</a:t>
          </a:r>
          <a:endParaRPr lang="ru-RU" sz="1800" kern="1200" dirty="0"/>
        </a:p>
      </dsp:txBody>
      <dsp:txXfrm>
        <a:off x="4143402" y="71430"/>
        <a:ext cx="4260107" cy="2240299"/>
      </dsp:txXfrm>
    </dsp:sp>
    <dsp:sp modelId="{C72477FB-996F-4BB7-B27B-FD433AB95D68}">
      <dsp:nvSpPr>
        <dsp:cNvPr id="0" name=""/>
        <dsp:cNvSpPr/>
      </dsp:nvSpPr>
      <dsp:spPr>
        <a:xfrm>
          <a:off x="71428" y="3571906"/>
          <a:ext cx="3359663" cy="2311129"/>
        </a:xfrm>
        <a:prstGeom prst="round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Проанализировать </a:t>
          </a:r>
          <a:r>
            <a:rPr lang="ru-RU" sz="1800" b="0" kern="1200" dirty="0" smtClean="0"/>
            <a:t> информацию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Подготовить </a:t>
          </a:r>
          <a:r>
            <a:rPr lang="ru-RU" sz="1800" b="0" kern="1200" dirty="0" smtClean="0"/>
            <a:t>к принятию и реализации решений по развитию инновационного потенциала педагога</a:t>
          </a:r>
          <a:endParaRPr lang="ru-RU" sz="1800" b="0" kern="1200" dirty="0"/>
        </a:p>
      </dsp:txBody>
      <dsp:txXfrm>
        <a:off x="71428" y="3571906"/>
        <a:ext cx="3359663" cy="2311129"/>
      </dsp:txXfrm>
    </dsp:sp>
    <dsp:sp modelId="{BB7ABC73-E965-4EE0-9640-C57F57006AD1}">
      <dsp:nvSpPr>
        <dsp:cNvPr id="0" name=""/>
        <dsp:cNvSpPr/>
      </dsp:nvSpPr>
      <dsp:spPr>
        <a:xfrm>
          <a:off x="4143414" y="2918962"/>
          <a:ext cx="4228866" cy="3010391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Стимулировать</a:t>
          </a:r>
          <a:r>
            <a:rPr lang="ru-RU" sz="1800" kern="1200" dirty="0" smtClean="0"/>
            <a:t>  работу школьного коллектива по повышению качества образования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Облегчить </a:t>
          </a:r>
          <a:r>
            <a:rPr lang="ru-RU" sz="1800" kern="1200" dirty="0" smtClean="0"/>
            <a:t> принятие управленческих решений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Оценить </a:t>
          </a:r>
          <a:r>
            <a:rPr lang="ru-RU" sz="1800" kern="1200" dirty="0" smtClean="0"/>
            <a:t> результаты учительской и ученической деятельности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Проводить </a:t>
          </a:r>
          <a:r>
            <a:rPr lang="ru-RU" sz="1800" kern="1200" dirty="0" smtClean="0"/>
            <a:t> своевременный анализ и корректировку образовательного процесса.</a:t>
          </a:r>
          <a:endParaRPr lang="ru-RU" sz="1800" kern="1200" dirty="0"/>
        </a:p>
      </dsp:txBody>
      <dsp:txXfrm>
        <a:off x="4143414" y="2918962"/>
        <a:ext cx="4228866" cy="301039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B39AA5-54E0-49C4-BE49-BA71B2340D75}">
      <dsp:nvSpPr>
        <dsp:cNvPr id="0" name=""/>
        <dsp:cNvSpPr/>
      </dsp:nvSpPr>
      <dsp:spPr>
        <a:xfrm>
          <a:off x="0" y="0"/>
          <a:ext cx="8572560" cy="1062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Изучить  состояние инновационной деятельность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1820776" y="0"/>
        <a:ext cx="6751783" cy="1062640"/>
      </dsp:txXfrm>
    </dsp:sp>
    <dsp:sp modelId="{47CBA116-C293-44E1-9ACB-20A3B2D08E6A}">
      <dsp:nvSpPr>
        <dsp:cNvPr id="0" name=""/>
        <dsp:cNvSpPr/>
      </dsp:nvSpPr>
      <dsp:spPr>
        <a:xfrm>
          <a:off x="283964" y="106264"/>
          <a:ext cx="1359110" cy="850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49DA109-34F3-4B12-B1B5-51B3F85E5F51}">
      <dsp:nvSpPr>
        <dsp:cNvPr id="0" name=""/>
        <dsp:cNvSpPr/>
      </dsp:nvSpPr>
      <dsp:spPr>
        <a:xfrm>
          <a:off x="0" y="1168904"/>
          <a:ext cx="8572560" cy="1062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Координировать деятельность всех субъектов мониторинга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1820776" y="1168904"/>
        <a:ext cx="6751783" cy="1062640"/>
      </dsp:txXfrm>
    </dsp:sp>
    <dsp:sp modelId="{7CA58B76-3581-462A-A414-D45AB1D5BAF7}">
      <dsp:nvSpPr>
        <dsp:cNvPr id="0" name=""/>
        <dsp:cNvSpPr/>
      </dsp:nvSpPr>
      <dsp:spPr>
        <a:xfrm>
          <a:off x="283964" y="1275168"/>
          <a:ext cx="1359110" cy="850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E59D05A-D56A-4BE5-907D-BAD29056C227}">
      <dsp:nvSpPr>
        <dsp:cNvPr id="0" name=""/>
        <dsp:cNvSpPr/>
      </dsp:nvSpPr>
      <dsp:spPr>
        <a:xfrm>
          <a:off x="0" y="2337808"/>
          <a:ext cx="8572560" cy="1062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Создать механизм мониторинговых исследований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1820776" y="2337808"/>
        <a:ext cx="6751783" cy="1062640"/>
      </dsp:txXfrm>
    </dsp:sp>
    <dsp:sp modelId="{7129BED4-2346-438B-9FE8-4BD57B2EED66}">
      <dsp:nvSpPr>
        <dsp:cNvPr id="0" name=""/>
        <dsp:cNvSpPr/>
      </dsp:nvSpPr>
      <dsp:spPr>
        <a:xfrm>
          <a:off x="283964" y="2444072"/>
          <a:ext cx="1359110" cy="850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AC48AF0-C55A-4F16-A6C6-3F3AC78A219E}">
      <dsp:nvSpPr>
        <dsp:cNvPr id="0" name=""/>
        <dsp:cNvSpPr/>
      </dsp:nvSpPr>
      <dsp:spPr>
        <a:xfrm>
          <a:off x="0" y="3506712"/>
          <a:ext cx="8572560" cy="1062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Совершенствовать технологии информационно-аналитической деятельности на основе современных научных достижений и информационно-вычислительной техники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1820776" y="3506712"/>
        <a:ext cx="6751783" cy="1062640"/>
      </dsp:txXfrm>
    </dsp:sp>
    <dsp:sp modelId="{DA5EDFA5-C8BF-417A-8A32-DFC4B9A116DE}">
      <dsp:nvSpPr>
        <dsp:cNvPr id="0" name=""/>
        <dsp:cNvSpPr/>
      </dsp:nvSpPr>
      <dsp:spPr>
        <a:xfrm>
          <a:off x="283964" y="3612976"/>
          <a:ext cx="1359110" cy="850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F38123-0CBC-4D13-B262-BE81C659D5A3}">
      <dsp:nvSpPr>
        <dsp:cNvPr id="0" name=""/>
        <dsp:cNvSpPr/>
      </dsp:nvSpPr>
      <dsp:spPr>
        <a:xfrm>
          <a:off x="68449" y="345101"/>
          <a:ext cx="2806205" cy="4590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FF00"/>
              </a:solidFill>
            </a:rPr>
            <a:t>обеспечивает необходимой информацией</a:t>
          </a:r>
          <a:endParaRPr lang="ru-RU" sz="1800" kern="1200" dirty="0">
            <a:solidFill>
              <a:srgbClr val="FFFF00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FF00"/>
              </a:solidFill>
            </a:rPr>
            <a:t>информирует об инновационной деятельности, о ее результативности </a:t>
          </a:r>
          <a:endParaRPr lang="ru-RU" sz="1800" kern="1200" dirty="0">
            <a:solidFill>
              <a:srgbClr val="FFFF00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FF00"/>
              </a:solidFill>
            </a:rPr>
            <a:t>позволяет осуществить обратную связь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68449" y="345101"/>
        <a:ext cx="2806205" cy="3606472"/>
      </dsp:txXfrm>
    </dsp:sp>
    <dsp:sp modelId="{198875E9-6417-4C61-879C-9BB251E8FC26}">
      <dsp:nvSpPr>
        <dsp:cNvPr id="0" name=""/>
        <dsp:cNvSpPr/>
      </dsp:nvSpPr>
      <dsp:spPr>
        <a:xfrm>
          <a:off x="932083" y="2265204"/>
          <a:ext cx="3055446" cy="3055446"/>
        </a:xfrm>
        <a:prstGeom prst="leftCircularArrow">
          <a:avLst>
            <a:gd name="adj1" fmla="val 2214"/>
            <a:gd name="adj2" fmla="val 266568"/>
            <a:gd name="adj3" fmla="val 958438"/>
            <a:gd name="adj4" fmla="val 7940849"/>
            <a:gd name="adj5" fmla="val 25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1E5B0E-C0A0-4969-ADEA-4208F7E7FD54}">
      <dsp:nvSpPr>
        <dsp:cNvPr id="0" name=""/>
        <dsp:cNvSpPr/>
      </dsp:nvSpPr>
      <dsp:spPr>
        <a:xfrm>
          <a:off x="434251" y="4036092"/>
          <a:ext cx="2091621" cy="831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FF0000"/>
              </a:solidFill>
            </a:rPr>
            <a:t>информационная: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434251" y="4036092"/>
        <a:ext cx="2091621" cy="831768"/>
      </dsp:txXfrm>
    </dsp:sp>
    <dsp:sp modelId="{5D6585EE-BA08-4644-8F6E-AF26026873D7}">
      <dsp:nvSpPr>
        <dsp:cNvPr id="0" name=""/>
        <dsp:cNvSpPr/>
      </dsp:nvSpPr>
      <dsp:spPr>
        <a:xfrm>
          <a:off x="3218180" y="414717"/>
          <a:ext cx="2353074" cy="4528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FF00"/>
              </a:solidFill>
            </a:rPr>
            <a:t>выявляет состояние критических изменений в инновационной деятельности</a:t>
          </a:r>
          <a:endParaRPr lang="ru-RU" sz="1800" kern="1200" dirty="0">
            <a:solidFill>
              <a:srgbClr val="FFFF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FF00"/>
              </a:solidFill>
            </a:rPr>
            <a:t>определяет соответствие инновационной деятельности установленным правилам, нормам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3218180" y="1385083"/>
        <a:ext cx="2353074" cy="3558010"/>
      </dsp:txXfrm>
    </dsp:sp>
    <dsp:sp modelId="{45B3CC3F-F1D1-4456-81F1-89DD88E783D6}">
      <dsp:nvSpPr>
        <dsp:cNvPr id="0" name=""/>
        <dsp:cNvSpPr/>
      </dsp:nvSpPr>
      <dsp:spPr>
        <a:xfrm>
          <a:off x="3842932" y="-23524"/>
          <a:ext cx="3298622" cy="3298622"/>
        </a:xfrm>
        <a:prstGeom prst="circularArrow">
          <a:avLst>
            <a:gd name="adj1" fmla="val 2051"/>
            <a:gd name="adj2" fmla="val 245994"/>
            <a:gd name="adj3" fmla="val 20580459"/>
            <a:gd name="adj4" fmla="val 13577474"/>
            <a:gd name="adj5" fmla="val 23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71CFB7-E69F-4C1A-98EF-D793C222024B}">
      <dsp:nvSpPr>
        <dsp:cNvPr id="0" name=""/>
        <dsp:cNvSpPr/>
      </dsp:nvSpPr>
      <dsp:spPr>
        <a:xfrm>
          <a:off x="3357411" y="486540"/>
          <a:ext cx="2091621" cy="831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FF0000"/>
              </a:solidFill>
            </a:rPr>
            <a:t>диагностическая: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3357411" y="486540"/>
        <a:ext cx="2091621" cy="831768"/>
      </dsp:txXfrm>
    </dsp:sp>
    <dsp:sp modelId="{79D15F32-7A79-424D-8E82-A0FDFEA4DD48}">
      <dsp:nvSpPr>
        <dsp:cNvPr id="0" name=""/>
        <dsp:cNvSpPr/>
      </dsp:nvSpPr>
      <dsp:spPr>
        <a:xfrm>
          <a:off x="6100379" y="414727"/>
          <a:ext cx="2353074" cy="4528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FF00"/>
              </a:solidFill>
            </a:rPr>
            <a:t>мотивирует педагогический коллектив на повышение  результативности инновационной деятельности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6100379" y="414727"/>
        <a:ext cx="2353074" cy="3557995"/>
      </dsp:txXfrm>
    </dsp:sp>
    <dsp:sp modelId="{3F9D264B-0CCA-41A9-AD82-298D11562392}">
      <dsp:nvSpPr>
        <dsp:cNvPr id="0" name=""/>
        <dsp:cNvSpPr/>
      </dsp:nvSpPr>
      <dsp:spPr>
        <a:xfrm>
          <a:off x="6280572" y="4036092"/>
          <a:ext cx="2091621" cy="831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FF0000"/>
              </a:solidFill>
            </a:rPr>
            <a:t>побудительная: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6280572" y="4036092"/>
        <a:ext cx="2091621" cy="83176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69D311-437C-41C5-9C2A-45E1B2F428E1}">
      <dsp:nvSpPr>
        <dsp:cNvPr id="0" name=""/>
        <dsp:cNvSpPr/>
      </dsp:nvSpPr>
      <dsp:spPr>
        <a:xfrm rot="5400000">
          <a:off x="-183096" y="202003"/>
          <a:ext cx="1220642" cy="854450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endParaRPr lang="ru-RU" sz="1800" kern="1200" dirty="0"/>
        </a:p>
      </dsp:txBody>
      <dsp:txXfrm rot="5400000">
        <a:off x="-183096" y="202003"/>
        <a:ext cx="1220642" cy="854450"/>
      </dsp:txXfrm>
    </dsp:sp>
    <dsp:sp modelId="{F27AD089-6252-4EC0-8DF6-842F1172B2D7}">
      <dsp:nvSpPr>
        <dsp:cNvPr id="0" name=""/>
        <dsp:cNvSpPr/>
      </dsp:nvSpPr>
      <dsp:spPr>
        <a:xfrm rot="5400000">
          <a:off x="4281077" y="-3407719"/>
          <a:ext cx="793417" cy="764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FFCCFF"/>
              </a:solidFill>
            </a:rPr>
            <a:t>По масштабу целей</a:t>
          </a:r>
          <a:r>
            <a:rPr lang="ru-RU" sz="2400" kern="1200" dirty="0" smtClean="0"/>
            <a:t>: </a:t>
          </a:r>
          <a:r>
            <a:rPr lang="ru-RU" sz="2400" b="1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тактический.</a:t>
          </a:r>
          <a:endParaRPr lang="ru-RU" sz="2400" b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 rot="5400000">
        <a:off x="4281077" y="-3407719"/>
        <a:ext cx="793417" cy="7646671"/>
      </dsp:txXfrm>
    </dsp:sp>
    <dsp:sp modelId="{EFFD661F-E859-4CF0-BABA-B40183EB275A}">
      <dsp:nvSpPr>
        <dsp:cNvPr id="0" name=""/>
        <dsp:cNvSpPr/>
      </dsp:nvSpPr>
      <dsp:spPr>
        <a:xfrm rot="5400000">
          <a:off x="-183096" y="1313681"/>
          <a:ext cx="1220642" cy="854450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endParaRPr lang="ru-RU" sz="1800" kern="1200" dirty="0"/>
        </a:p>
      </dsp:txBody>
      <dsp:txXfrm rot="5400000">
        <a:off x="-183096" y="1313681"/>
        <a:ext cx="1220642" cy="854450"/>
      </dsp:txXfrm>
    </dsp:sp>
    <dsp:sp modelId="{A3A2D9EF-CDD0-4062-A802-4E1997665625}">
      <dsp:nvSpPr>
        <dsp:cNvPr id="0" name=""/>
        <dsp:cNvSpPr/>
      </dsp:nvSpPr>
      <dsp:spPr>
        <a:xfrm rot="5400000">
          <a:off x="4277100" y="-2351803"/>
          <a:ext cx="793417" cy="764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FFCCFF"/>
              </a:solidFill>
            </a:rPr>
            <a:t>По этапам проведения</a:t>
          </a:r>
          <a:r>
            <a:rPr lang="ru-RU" sz="2400" kern="1200" dirty="0" smtClean="0"/>
            <a:t>: </a:t>
          </a:r>
          <a:r>
            <a:rPr lang="ru-RU" sz="2400" b="1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входной.</a:t>
          </a:r>
          <a:endParaRPr lang="ru-RU" sz="2400" b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 rot="5400000">
        <a:off x="4277100" y="-2351803"/>
        <a:ext cx="793417" cy="7646671"/>
      </dsp:txXfrm>
    </dsp:sp>
    <dsp:sp modelId="{BC666ABF-0665-4F4E-B123-DD23C2DFE0F7}">
      <dsp:nvSpPr>
        <dsp:cNvPr id="0" name=""/>
        <dsp:cNvSpPr/>
      </dsp:nvSpPr>
      <dsp:spPr>
        <a:xfrm rot="5400000">
          <a:off x="-183096" y="2425359"/>
          <a:ext cx="1220642" cy="854450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endParaRPr lang="ru-RU" sz="1800" kern="1200" dirty="0"/>
        </a:p>
      </dsp:txBody>
      <dsp:txXfrm rot="5400000">
        <a:off x="-183096" y="2425359"/>
        <a:ext cx="1220642" cy="854450"/>
      </dsp:txXfrm>
    </dsp:sp>
    <dsp:sp modelId="{D69AED17-86C5-4D19-972E-FAFD0766FAB9}">
      <dsp:nvSpPr>
        <dsp:cNvPr id="0" name=""/>
        <dsp:cNvSpPr/>
      </dsp:nvSpPr>
      <dsp:spPr>
        <a:xfrm rot="5400000">
          <a:off x="4281077" y="-1184364"/>
          <a:ext cx="793417" cy="764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FFCCFF"/>
              </a:solidFill>
            </a:rPr>
            <a:t>По частоте процедур</a:t>
          </a:r>
          <a:r>
            <a:rPr lang="ru-RU" sz="24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: </a:t>
          </a:r>
          <a:r>
            <a:rPr lang="ru-RU" sz="2400" b="1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разовый</a:t>
          </a:r>
          <a:endParaRPr lang="ru-RU" sz="2400" b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 rot="5400000">
        <a:off x="4281077" y="-1184364"/>
        <a:ext cx="793417" cy="7646671"/>
      </dsp:txXfrm>
    </dsp:sp>
    <dsp:sp modelId="{FB65B2F5-E1C4-45AE-9E90-80B481BCC145}">
      <dsp:nvSpPr>
        <dsp:cNvPr id="0" name=""/>
        <dsp:cNvSpPr/>
      </dsp:nvSpPr>
      <dsp:spPr>
        <a:xfrm rot="5400000">
          <a:off x="-183096" y="3576097"/>
          <a:ext cx="1220642" cy="854450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IV</a:t>
          </a:r>
          <a:endParaRPr lang="ru-RU" sz="1800" kern="1200" dirty="0"/>
        </a:p>
      </dsp:txBody>
      <dsp:txXfrm rot="5400000">
        <a:off x="-183096" y="3576097"/>
        <a:ext cx="1220642" cy="854450"/>
      </dsp:txXfrm>
    </dsp:sp>
    <dsp:sp modelId="{5E20BDAC-C427-40C3-8B29-D824989EB0B5}">
      <dsp:nvSpPr>
        <dsp:cNvPr id="0" name=""/>
        <dsp:cNvSpPr/>
      </dsp:nvSpPr>
      <dsp:spPr>
        <a:xfrm rot="5400000">
          <a:off x="4281077" y="-72686"/>
          <a:ext cx="793417" cy="764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FFCCFF"/>
              </a:solidFill>
            </a:rPr>
            <a:t>По охвату объекта наблюдения</a:t>
          </a:r>
          <a:r>
            <a:rPr lang="ru-RU" sz="2400" kern="1200" dirty="0" smtClean="0"/>
            <a:t>: </a:t>
          </a:r>
          <a:r>
            <a:rPr lang="ru-RU" sz="2400" b="1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сплошной.</a:t>
          </a:r>
          <a:endParaRPr lang="ru-RU" sz="2400" b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 rot="5400000">
        <a:off x="4281077" y="-72686"/>
        <a:ext cx="793417" cy="7646671"/>
      </dsp:txXfrm>
    </dsp:sp>
    <dsp:sp modelId="{EDB5C17E-EC6B-4CBA-BE8F-FCC0726465A5}">
      <dsp:nvSpPr>
        <dsp:cNvPr id="0" name=""/>
        <dsp:cNvSpPr/>
      </dsp:nvSpPr>
      <dsp:spPr>
        <a:xfrm rot="5400000">
          <a:off x="-183096" y="4944314"/>
          <a:ext cx="1220642" cy="854450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</a:t>
          </a:r>
          <a:endParaRPr lang="ru-RU" sz="1800" kern="1200" dirty="0"/>
        </a:p>
      </dsp:txBody>
      <dsp:txXfrm rot="5400000">
        <a:off x="-183096" y="4944314"/>
        <a:ext cx="1220642" cy="854450"/>
      </dsp:txXfrm>
    </dsp:sp>
    <dsp:sp modelId="{A61CC21E-0229-4AAA-B6A3-36B09752106D}">
      <dsp:nvSpPr>
        <dsp:cNvPr id="0" name=""/>
        <dsp:cNvSpPr/>
      </dsp:nvSpPr>
      <dsp:spPr>
        <a:xfrm rot="5400000">
          <a:off x="3985477" y="1334590"/>
          <a:ext cx="1384617" cy="764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FFCCFF"/>
              </a:solidFill>
            </a:rPr>
            <a:t>По используемому инструментарию</a:t>
          </a:r>
          <a:r>
            <a:rPr lang="ru-RU" sz="1800" kern="1200" dirty="0" smtClean="0"/>
            <a:t>: </a:t>
          </a:r>
          <a:r>
            <a:rPr lang="ru-RU" sz="2000" b="1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стандартизированный </a:t>
          </a:r>
          <a:r>
            <a:rPr lang="ru-RU" sz="1800" b="1" kern="1200" dirty="0" smtClean="0"/>
            <a:t>(прошедший независимую экспертизу), </a:t>
          </a:r>
          <a:endParaRPr lang="ru-RU" sz="1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не стандартизированный </a:t>
          </a:r>
          <a:r>
            <a:rPr lang="ru-RU" sz="1800" b="1" kern="1200" dirty="0" smtClean="0"/>
            <a:t>(авторские разработки).</a:t>
          </a:r>
          <a:endParaRPr lang="ru-RU" sz="1800" b="1" kern="1200" dirty="0"/>
        </a:p>
      </dsp:txBody>
      <dsp:txXfrm rot="5400000">
        <a:off x="3985477" y="1334590"/>
        <a:ext cx="1384617" cy="764667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84676A-EE04-4215-A7FE-1418E36C69F6}">
      <dsp:nvSpPr>
        <dsp:cNvPr id="0" name=""/>
        <dsp:cNvSpPr/>
      </dsp:nvSpPr>
      <dsp:spPr>
        <a:xfrm rot="20011587">
          <a:off x="515381" y="711531"/>
          <a:ext cx="6804898" cy="3912928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E7CE019-15B2-42CC-A986-AFD7B7339840}">
      <dsp:nvSpPr>
        <dsp:cNvPr id="0" name=""/>
        <dsp:cNvSpPr/>
      </dsp:nvSpPr>
      <dsp:spPr>
        <a:xfrm>
          <a:off x="1857387" y="5357850"/>
          <a:ext cx="207027" cy="207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B0D4B-B129-4FC0-8D8C-9F475411AAC8}">
      <dsp:nvSpPr>
        <dsp:cNvPr id="0" name=""/>
        <dsp:cNvSpPr/>
      </dsp:nvSpPr>
      <dsp:spPr>
        <a:xfrm>
          <a:off x="2357456" y="5072099"/>
          <a:ext cx="5228903" cy="847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 СООТВЕТСТВИЕ ВЫБРАННЫХ МЕТОДИК ДИАГНОСТИКИ</a:t>
          </a:r>
          <a:endParaRPr lang="ru-RU" sz="1800" b="1" kern="1200" dirty="0"/>
        </a:p>
      </dsp:txBody>
      <dsp:txXfrm>
        <a:off x="2357456" y="5072099"/>
        <a:ext cx="5228903" cy="847473"/>
      </dsp:txXfrm>
    </dsp:sp>
    <dsp:sp modelId="{6121F4E8-A1FC-48CF-81FD-D0A42775BFE7}">
      <dsp:nvSpPr>
        <dsp:cNvPr id="0" name=""/>
        <dsp:cNvSpPr/>
      </dsp:nvSpPr>
      <dsp:spPr>
        <a:xfrm>
          <a:off x="2357453" y="3786214"/>
          <a:ext cx="360047" cy="5512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226AC-3A57-499D-8A11-3CEE0322418E}">
      <dsp:nvSpPr>
        <dsp:cNvPr id="0" name=""/>
        <dsp:cNvSpPr/>
      </dsp:nvSpPr>
      <dsp:spPr>
        <a:xfrm>
          <a:off x="2550239" y="4143400"/>
          <a:ext cx="6450948" cy="116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78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 СООТВЕТСТВИЕ ВЫРАБОТАННЫХ МЕХАНИЗМОВ УСПЕШНОСТИ (ДЕМОНСТРАЦИЯ, РЕФЛЕКСИЯ)</a:t>
          </a:r>
          <a:endParaRPr lang="ru-RU" sz="1800" b="1" kern="1200" dirty="0"/>
        </a:p>
      </dsp:txBody>
      <dsp:txXfrm>
        <a:off x="2550239" y="4143400"/>
        <a:ext cx="6450948" cy="1167294"/>
      </dsp:txXfrm>
    </dsp:sp>
    <dsp:sp modelId="{963E8E73-7C00-4F84-BCFA-CCEE16EB0A92}">
      <dsp:nvSpPr>
        <dsp:cNvPr id="0" name=""/>
        <dsp:cNvSpPr/>
      </dsp:nvSpPr>
      <dsp:spPr>
        <a:xfrm>
          <a:off x="3357584" y="2571768"/>
          <a:ext cx="477062" cy="477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95AAE5-F7CF-49AA-ADFE-F93B1E56BD0A}">
      <dsp:nvSpPr>
        <dsp:cNvPr id="0" name=""/>
        <dsp:cNvSpPr/>
      </dsp:nvSpPr>
      <dsp:spPr>
        <a:xfrm>
          <a:off x="3218158" y="3156941"/>
          <a:ext cx="5783029" cy="97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78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РЕЗУЛЬТАТЫ НЕ ВОСТРЕБОВАННЫ И НЕ СИСТЕМНЫ </a:t>
          </a:r>
          <a:endParaRPr lang="ru-RU" sz="1800" b="1" kern="1200" dirty="0"/>
        </a:p>
      </dsp:txBody>
      <dsp:txXfrm>
        <a:off x="3218158" y="3156941"/>
        <a:ext cx="5783029" cy="977233"/>
      </dsp:txXfrm>
    </dsp:sp>
    <dsp:sp modelId="{33619E29-F388-40B4-8175-566EFD10A5F4}">
      <dsp:nvSpPr>
        <dsp:cNvPr id="0" name=""/>
        <dsp:cNvSpPr/>
      </dsp:nvSpPr>
      <dsp:spPr>
        <a:xfrm>
          <a:off x="4786345" y="1285886"/>
          <a:ext cx="639084" cy="6390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ECD35F-8625-44B2-80FC-E92A807DEC21}">
      <dsp:nvSpPr>
        <dsp:cNvPr id="0" name=""/>
        <dsp:cNvSpPr/>
      </dsp:nvSpPr>
      <dsp:spPr>
        <a:xfrm>
          <a:off x="4945604" y="2146156"/>
          <a:ext cx="4364302" cy="970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63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 ДОСТАТОЧНАЯ МАТЕРИАЛЬНО-ТЕХНИЧЕСКАЯ БАЗА</a:t>
          </a:r>
          <a:endParaRPr lang="ru-RU" sz="1800" b="1" kern="1200" dirty="0"/>
        </a:p>
      </dsp:txBody>
      <dsp:txXfrm>
        <a:off x="4945604" y="2146156"/>
        <a:ext cx="4364302" cy="970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B8722F9-BEDD-498B-8C73-C85CA2805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309AF-D22E-46DA-89C3-B9CE6DC148F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388F3-29DD-4998-9240-5D4395EC70F0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191000"/>
            <a:ext cx="6400800" cy="42672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A0BDBB6-2B91-4EB8-9702-D7CDB04B8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6CA68-BFEB-4D37-BA08-3B8F1D508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0209A-E1B4-4ABB-9358-C0A4C3DA3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4525-C8DE-426D-AE73-B9BE697CC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027DC-AB27-43B4-9B28-47D6741C7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88C43-FFDE-4693-A63F-85456A309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249BF-7705-400F-9BB0-A0955AE0F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9BD43-7F46-4CEA-9DB1-C18BDFCF3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F4F7A-CA1B-4E31-8603-97B3A7A24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01290-9640-4846-9889-400C75A38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AA226-4573-4CE5-8BBF-02D4D8D93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084B5-738E-4071-8729-53D1DD558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EB034-DC07-483E-AFA4-A55F1079D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40000"/>
                <a:lumOff val="6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solidFill>
                <a:schemeClr val="tx1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solidFill>
                <a:schemeClr val="tx1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solidFill>
                <a:schemeClr val="tx1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solidFill>
                <a:schemeClr val="tx1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solidFill>
                <a:schemeClr val="tx1"/>
              </a:solidFill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solidFill>
                <a:schemeClr val="tx1"/>
              </a:solidFill>
            </a:endParaRP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ED0A01-5D33-4AD6-AEDB-FD28C2B28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sercat.com/content/monitoring-innovatsionnoi-deyatelnosti-munitsipalnykh-obrazovatelnykh-uchrezhdenii" TargetMode="External"/><Relationship Id="rId2" Type="http://schemas.openxmlformats.org/officeDocument/2006/relationships/hyperlink" Target="http://www.dissercat.com/content/struktura-i-soderzhanie-monitoringa-professionalnogo-stanovleniya-pedagogov-obshcheobrazov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4.xls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3643313"/>
            <a:ext cx="8501063" cy="28575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Исполнитель:</a:t>
            </a:r>
            <a:b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ru-RU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Шляхова</a:t>
            </a: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 Л.А.,</a:t>
            </a:r>
            <a:b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заместитель директора по НМР</a:t>
            </a:r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/>
            </a:r>
            <a:b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и информатизации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403350" y="849313"/>
            <a:ext cx="7616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latin typeface="Arial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71736" y="571480"/>
            <a:ext cx="4071902" cy="1285884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latin typeface="Arial" charset="0"/>
              </a:rPr>
              <a:t>           </a:t>
            </a:r>
            <a:r>
              <a:rPr lang="ru-RU" sz="3600" b="1" spc="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+mj-lt"/>
              </a:rPr>
              <a:t> </a:t>
            </a:r>
            <a:endParaRPr lang="ru-RU" sz="2000" b="1" spc="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+mj-lt"/>
            </a:endParaRPr>
          </a:p>
          <a:p>
            <a:pPr algn="ctr"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 </a:t>
            </a:r>
            <a:r>
              <a:rPr lang="ru-RU" sz="1200" dirty="0"/>
              <a:t>Государственное образовательное учреждение дополнительного профессионального образования</a:t>
            </a:r>
          </a:p>
          <a:p>
            <a:pPr algn="ctr">
              <a:defRPr/>
            </a:pPr>
            <a:r>
              <a:rPr lang="ru-RU" sz="1200" dirty="0"/>
              <a:t>«Адыгейский республиканский институт повышения квалификации»</a:t>
            </a:r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Проектная работа</a:t>
            </a:r>
          </a:p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«Программа мониторинга</a:t>
            </a:r>
          </a:p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организации инновационной</a:t>
            </a:r>
          </a:p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деятельности педагогов»</a:t>
            </a:r>
          </a:p>
        </p:txBody>
      </p:sp>
      <p:pic>
        <p:nvPicPr>
          <p:cNvPr id="12293" name="Picture 10" descr="send_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429000"/>
            <a:ext cx="371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 flipV="1">
            <a:off x="1476375" y="6858000"/>
            <a:ext cx="7667625" cy="100013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z="20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21507" name="Заголовок 9"/>
          <p:cNvSpPr>
            <a:spLocks noGrp="1"/>
          </p:cNvSpPr>
          <p:nvPr>
            <p:ph type="title"/>
          </p:nvPr>
        </p:nvSpPr>
        <p:spPr>
          <a:xfrm>
            <a:off x="642938" y="214313"/>
            <a:ext cx="8301037" cy="500062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accent2"/>
                </a:solidFill>
              </a:rPr>
              <a:t>СОДЕРЖАНИЕ    ПРОГРАММЫ</a:t>
            </a:r>
          </a:p>
        </p:txBody>
      </p:sp>
      <p:sp>
        <p:nvSpPr>
          <p:cNvPr id="12" name="AutoShap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785938"/>
            <a:ext cx="8786812" cy="507206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  <a:rou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Модель службы включает в себя:</a:t>
            </a:r>
          </a:p>
          <a:p>
            <a:pPr>
              <a:defRPr/>
            </a:pPr>
            <a:r>
              <a:rPr lang="ru-RU" sz="2000" dirty="0" smtClean="0"/>
              <a:t>администрацию Учреждения </a:t>
            </a:r>
          </a:p>
          <a:p>
            <a:pPr>
              <a:defRPr/>
            </a:pPr>
            <a:r>
              <a:rPr lang="ru-RU" sz="2000" dirty="0" smtClean="0"/>
              <a:t>классных руководителей</a:t>
            </a:r>
          </a:p>
          <a:p>
            <a:pPr>
              <a:defRPr/>
            </a:pPr>
            <a:r>
              <a:rPr lang="ru-RU" sz="2000" dirty="0" smtClean="0"/>
              <a:t>школьного психолога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Источниками  информации выступают:</a:t>
            </a:r>
          </a:p>
          <a:p>
            <a:pPr>
              <a:defRPr/>
            </a:pPr>
            <a:r>
              <a:rPr lang="ru-RU" sz="2000" dirty="0" smtClean="0"/>
              <a:t>ученический и педагогический коллектив </a:t>
            </a:r>
          </a:p>
          <a:p>
            <a:pPr>
              <a:defRPr/>
            </a:pPr>
            <a:r>
              <a:rPr lang="ru-RU" sz="2000" dirty="0" smtClean="0"/>
              <a:t>отдельные обучающиеся и учителя </a:t>
            </a:r>
          </a:p>
          <a:p>
            <a:pPr>
              <a:defRPr/>
            </a:pPr>
            <a:r>
              <a:rPr lang="ru-RU" sz="2000" dirty="0" smtClean="0"/>
              <a:t>родители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Пользователями результатов мониторинга </a:t>
            </a:r>
          </a:p>
          <a:p>
            <a:pPr>
              <a:defRPr/>
            </a:pPr>
            <a:r>
              <a:rPr lang="ru-RU" sz="2000" dirty="0" smtClean="0"/>
              <a:t>учителя   </a:t>
            </a:r>
          </a:p>
          <a:p>
            <a:pPr>
              <a:defRPr/>
            </a:pPr>
            <a:r>
              <a:rPr lang="ru-RU" sz="2000" dirty="0" smtClean="0"/>
              <a:t>родители  (законные представители)</a:t>
            </a:r>
          </a:p>
          <a:p>
            <a:pPr>
              <a:defRPr/>
            </a:pPr>
            <a:r>
              <a:rPr lang="ru-RU" sz="2000" dirty="0" smtClean="0"/>
              <a:t>обучающиеся </a:t>
            </a:r>
          </a:p>
          <a:p>
            <a:pPr>
              <a:defRPr/>
            </a:pPr>
            <a:r>
              <a:rPr lang="ru-RU" sz="2000" dirty="0" smtClean="0"/>
              <a:t>общественность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2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1509" name="Рисунок 4" descr="vano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005513"/>
            <a:ext cx="714375" cy="852487"/>
          </a:xfr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382587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FFC000"/>
                </a:solidFill>
              </a:rPr>
              <a:t>Функции мониторинга</a:t>
            </a:r>
            <a:endParaRPr lang="ru-RU" sz="2800" smtClean="0">
              <a:solidFill>
                <a:srgbClr val="FFC00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42844" y="1500188"/>
          <a:ext cx="8715375" cy="535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2" name="Рисунок 3" descr="iCAB075G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88" y="4714875"/>
            <a:ext cx="1087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iCA00N2DY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1433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00125" y="142875"/>
            <a:ext cx="7793038" cy="85725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FFC000"/>
                </a:solidFill>
              </a:rPr>
              <a:t>ВИД МОНИТОРИНГА</a:t>
            </a:r>
            <a:br>
              <a:rPr lang="ru-RU" sz="2400" b="1" smtClean="0">
                <a:solidFill>
                  <a:srgbClr val="FFC000"/>
                </a:solidFill>
              </a:rPr>
            </a:br>
            <a:endParaRPr lang="ru-RU" sz="2400" b="1" smtClean="0">
              <a:solidFill>
                <a:srgbClr val="FFC00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85720" y="857232"/>
          <a:ext cx="8501122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93038" cy="714375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Этапы подготовки для осуществления мониторинга</a:t>
            </a:r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AutoShap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71563"/>
            <a:ext cx="9144000" cy="564356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  <a:rou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4580" name="Стрелка вниз 6"/>
          <p:cNvSpPr>
            <a:spLocks noChangeArrowheads="1"/>
          </p:cNvSpPr>
          <p:nvPr/>
        </p:nvSpPr>
        <p:spPr bwMode="auto">
          <a:xfrm>
            <a:off x="2000250" y="1857375"/>
            <a:ext cx="500063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0" name="Лента лицом вверх 9"/>
          <p:cNvSpPr/>
          <p:nvPr/>
        </p:nvSpPr>
        <p:spPr bwMode="auto">
          <a:xfrm>
            <a:off x="714375" y="1071563"/>
            <a:ext cx="7786688" cy="785812"/>
          </a:xfrm>
          <a:prstGeom prst="ribbon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Подготовительный </a:t>
            </a:r>
          </a:p>
        </p:txBody>
      </p:sp>
      <p:sp>
        <p:nvSpPr>
          <p:cNvPr id="24582" name="Стрелка вниз 12"/>
          <p:cNvSpPr>
            <a:spLocks noChangeArrowheads="1"/>
          </p:cNvSpPr>
          <p:nvPr/>
        </p:nvSpPr>
        <p:spPr bwMode="auto">
          <a:xfrm>
            <a:off x="6572250" y="1857375"/>
            <a:ext cx="500063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142875" y="2500313"/>
            <a:ext cx="4429125" cy="378618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400050" indent="-400050">
              <a:buFont typeface="+mj-lt"/>
              <a:buAutoNum type="romanUcPeriod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Повышение профессионализма</a:t>
            </a:r>
          </a:p>
          <a:p>
            <a:pPr marL="400050" indent="-400050">
              <a:buFont typeface="+mj-lt"/>
              <a:buAutoNum type="romanUcPeriod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Разработка положения</a:t>
            </a:r>
          </a:p>
          <a:p>
            <a:pPr marL="400050" indent="-400050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Определить критерии</a:t>
            </a:r>
          </a:p>
          <a:p>
            <a:pPr marL="400050" indent="-400050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Определить объекты </a:t>
            </a:r>
          </a:p>
          <a:p>
            <a:pPr marL="400050" indent="-400050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Выбрать технологии</a:t>
            </a:r>
          </a:p>
          <a:p>
            <a:pPr marL="400050" indent="-400050"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III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 Создание управленческой</a:t>
            </a:r>
          </a:p>
          <a:p>
            <a:pPr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    команды: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методист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заместитель директора по УВР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педагог-психолог</a:t>
            </a:r>
          </a:p>
          <a:p>
            <a:pPr marL="400050" indent="-400050"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400050" indent="-400050"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400050" indent="-40005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4786313" y="2428875"/>
            <a:ext cx="4071937" cy="3786188"/>
          </a:xfrm>
          <a:prstGeom prst="flowChartAlternateProcess">
            <a:avLst/>
          </a:prstGeom>
          <a:solidFill>
            <a:srgbClr val="E0F757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514350" indent="-514350">
              <a:buFont typeface="+mj-lt"/>
              <a:buAutoNum type="romanUcPeriod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Определить этапы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Прогноз конечного </a:t>
            </a:r>
          </a:p>
          <a:p>
            <a:pPr marL="514350" indent="-514350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      результата</a:t>
            </a:r>
          </a:p>
          <a:p>
            <a:pPr marL="514350" indent="-514350"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III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   Сформировать модель</a:t>
            </a:r>
          </a:p>
          <a:p>
            <a:pPr marL="514350" indent="-514350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внутришкольного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514350" indent="-514350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      мониторинга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943850" cy="500062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Этапы осуществления мониторинга</a:t>
            </a:r>
            <a:endParaRPr lang="ru-RU" sz="2400" b="1" dirty="0" smtClean="0">
              <a:solidFill>
                <a:schemeClr val="accent2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>
          <a:xfrm>
            <a:off x="357188" y="714375"/>
            <a:ext cx="8786812" cy="600075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  <a:rou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I этап –  нормативно-установочный:</a:t>
            </a:r>
          </a:p>
          <a:p>
            <a:pPr>
              <a:defRPr/>
            </a:pPr>
            <a:r>
              <a:rPr lang="ru-RU" sz="1600" dirty="0" smtClean="0"/>
              <a:t>разработка нормативной правовой базы;</a:t>
            </a:r>
          </a:p>
          <a:p>
            <a:pPr>
              <a:defRPr/>
            </a:pPr>
            <a:r>
              <a:rPr lang="ru-RU" sz="1600" dirty="0" smtClean="0"/>
              <a:t>разработка Программы мониторинга.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2 этап –  аналитико-диагностический:</a:t>
            </a:r>
          </a:p>
          <a:p>
            <a:pPr>
              <a:defRPr/>
            </a:pPr>
            <a:r>
              <a:rPr lang="ru-RU" sz="1600" dirty="0" smtClean="0"/>
              <a:t>сбор информации в соответствии с утвержденной Программой мониторинга;</a:t>
            </a:r>
          </a:p>
          <a:p>
            <a:pPr>
              <a:defRPr/>
            </a:pPr>
            <a:r>
              <a:rPr lang="ru-RU" sz="1600" dirty="0" smtClean="0"/>
              <a:t>анализ полученной информации о выбранном объекте (объектах) мониторинга и определение его (их) реального состояния;</a:t>
            </a:r>
          </a:p>
          <a:p>
            <a:pPr>
              <a:defRPr/>
            </a:pPr>
            <a:r>
              <a:rPr lang="ru-RU" sz="1600" dirty="0" smtClean="0"/>
              <a:t>выявление рассогласований реального состояния объекта (объектов) с желаемым.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3 этап -  </a:t>
            </a:r>
            <a:r>
              <a:rPr lang="ru-RU" sz="2000" b="1" dirty="0" err="1" smtClean="0">
                <a:solidFill>
                  <a:srgbClr val="C00000"/>
                </a:solidFill>
              </a:rPr>
              <a:t>деятельностно-технологический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</a:p>
          <a:p>
            <a:pPr>
              <a:defRPr/>
            </a:pPr>
            <a:r>
              <a:rPr lang="ru-RU" sz="1600" dirty="0" smtClean="0"/>
              <a:t>предоставление полученных аналитико-диагностических материалов пользователям;</a:t>
            </a:r>
          </a:p>
          <a:p>
            <a:pPr>
              <a:defRPr/>
            </a:pPr>
            <a:r>
              <a:rPr lang="ru-RU" sz="1600" dirty="0" smtClean="0"/>
              <a:t>разработка пользователями плана корректирующих действий по устранению выявленных недостатков;</a:t>
            </a:r>
          </a:p>
          <a:p>
            <a:pPr>
              <a:defRPr/>
            </a:pPr>
            <a:r>
              <a:rPr lang="ru-RU" sz="1600" dirty="0" smtClean="0"/>
              <a:t>проведение повторных процедур мониторинга на основе одних и тех же показателей в соответствии с Программой мониторинга.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4 этап - итоговый </a:t>
            </a:r>
            <a:r>
              <a:rPr lang="ru-RU" sz="1600" dirty="0" smtClean="0"/>
              <a:t>(по завершению Программы мониторинга):</a:t>
            </a:r>
          </a:p>
          <a:p>
            <a:pPr>
              <a:defRPr/>
            </a:pPr>
            <a:r>
              <a:rPr lang="ru-RU" sz="1600" dirty="0" smtClean="0"/>
              <a:t>анализ и обобщение результатов проведенной работы, в т.ч. результатов организации и проведения мониторинга.</a:t>
            </a:r>
          </a:p>
          <a:p>
            <a:pPr>
              <a:buFontTx/>
              <a:buChar char="-"/>
              <a:defRPr/>
            </a:pPr>
            <a:endParaRPr lang="ru-RU" sz="1600" i="1" dirty="0" smtClean="0"/>
          </a:p>
          <a:p>
            <a:pPr>
              <a:buFont typeface="Wingdings" pitchFamily="2" charset="2"/>
              <a:buNone/>
              <a:defRPr/>
            </a:pPr>
            <a:endParaRPr lang="ru-RU" sz="1600" i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   </a:t>
            </a:r>
          </a:p>
          <a:p>
            <a:pPr>
              <a:buFont typeface="Wingdings" pitchFamily="2" charset="2"/>
              <a:buNone/>
              <a:defRPr/>
            </a:pPr>
            <a:endParaRPr lang="ru-RU" sz="1600" dirty="0">
              <a:latin typeface="+mj-lt"/>
            </a:endParaRPr>
          </a:p>
          <a:p>
            <a:pPr algn="ctr">
              <a:defRPr/>
            </a:pPr>
            <a:endParaRPr lang="ru-RU" sz="2000" b="1" dirty="0">
              <a:solidFill>
                <a:srgbClr val="C00000"/>
              </a:solidFill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  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000" b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93038" cy="928688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accent2"/>
                </a:solidFill>
              </a:rPr>
              <a:t>Инструментарий мониторинга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b="1" smtClean="0">
              <a:solidFill>
                <a:schemeClr val="accent2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214313" y="1857375"/>
            <a:ext cx="8740775" cy="4275138"/>
          </a:xfrm>
        </p:spPr>
        <p:txBody>
          <a:bodyPr/>
          <a:lstStyle/>
          <a:p>
            <a:r>
              <a:rPr lang="ru-RU" sz="1800" smtClean="0"/>
              <a:t>Начинайте "забывать" о том, что ваш ребенок маленький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" name="AutoShape 5"/>
          <p:cNvSpPr txBox="1">
            <a:spLocks noChangeArrowheads="1"/>
          </p:cNvSpPr>
          <p:nvPr/>
        </p:nvSpPr>
        <p:spPr bwMode="auto">
          <a:xfrm>
            <a:off x="0" y="714375"/>
            <a:ext cx="9144000" cy="61436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 marL="342900" indent="-342900">
              <a:buFont typeface="+mj-lt"/>
              <a:buAutoNum type="alphaLcParenR"/>
              <a:defRPr/>
            </a:pPr>
            <a:r>
              <a:rPr lang="ru-RU" sz="1800" dirty="0">
                <a:solidFill>
                  <a:srgbClr val="C00000"/>
                </a:solidFill>
              </a:rPr>
              <a:t>тестирование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1800" dirty="0">
                <a:solidFill>
                  <a:srgbClr val="C00000"/>
                </a:solidFill>
              </a:rPr>
              <a:t>творческий отчёт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1800" dirty="0">
                <a:solidFill>
                  <a:srgbClr val="C00000"/>
                </a:solidFill>
              </a:rPr>
              <a:t>анкетирование: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по проектной деятельности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психолого-педагогическое исследование учителей</a:t>
            </a:r>
          </a:p>
          <a:p>
            <a:pPr marL="342900" indent="-342900">
              <a:defRPr/>
            </a:pPr>
            <a:r>
              <a:rPr lang="en-US" sz="1800" dirty="0">
                <a:solidFill>
                  <a:srgbClr val="0070C0"/>
                </a:solidFill>
              </a:rPr>
              <a:t>d</a:t>
            </a:r>
            <a:r>
              <a:rPr lang="ru-RU" sz="1800" dirty="0">
                <a:solidFill>
                  <a:srgbClr val="0070C0"/>
                </a:solidFill>
              </a:rPr>
              <a:t>) </a:t>
            </a:r>
            <a:r>
              <a:rPr lang="ru-RU" sz="1800" dirty="0">
                <a:solidFill>
                  <a:srgbClr val="C00000"/>
                </a:solidFill>
              </a:rPr>
              <a:t>анализ: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качества ресурсного оснащения (кадровый состав, повышение квалификации кадров и её направление)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качества педагогических результатов (участие в ГМО, семинарах, издательская деятельность) 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методической работы по направлению «инновационная деятельность»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участие обучающихся и учителей в ШНПК, ГНПК</a:t>
            </a:r>
          </a:p>
          <a:p>
            <a:pPr>
              <a:defRPr/>
            </a:pPr>
            <a:r>
              <a:rPr lang="ru-RU" sz="1800" dirty="0">
                <a:solidFill>
                  <a:srgbClr val="C00000"/>
                </a:solidFill>
              </a:rPr>
              <a:t>результатов: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достижения детей в конкурсах, фестивалях, соревнованиях 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методическое сопровождение образовательного процесса (оснащенность, обеспеченность учебной, учебно-методической и художественной литературой)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качества образовательной среды (результаты итоговой аттестации выпускников, успеваемости, по ФГОС НОО)</a:t>
            </a:r>
          </a:p>
          <a:p>
            <a:pPr>
              <a:defRPr/>
            </a:pP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e</a:t>
            </a:r>
            <a:r>
              <a:rPr lang="ru-RU" sz="1800" dirty="0">
                <a:solidFill>
                  <a:srgbClr val="0070C0"/>
                </a:solidFill>
              </a:rPr>
              <a:t>)</a:t>
            </a:r>
            <a:r>
              <a:rPr lang="ru-RU" sz="1800" dirty="0">
                <a:solidFill>
                  <a:srgbClr val="C00000"/>
                </a:solidFill>
              </a:rPr>
              <a:t>наблюдение</a:t>
            </a:r>
          </a:p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/>
              <a:t>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b="1" kern="0" dirty="0">
              <a:solidFill>
                <a:schemeClr val="tx1"/>
              </a:solidFill>
              <a:latin typeface="+mj-lt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ru-RU" sz="2000" b="1" kern="0" dirty="0">
              <a:solidFill>
                <a:srgbClr val="C00000"/>
              </a:solidFill>
              <a:latin typeface="+mj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ru-RU" sz="2000" b="1" kern="0" dirty="0">
                <a:solidFill>
                  <a:srgbClr val="000000"/>
                </a:solidFill>
                <a:latin typeface="+mj-lt"/>
              </a:rPr>
              <a:t>  </a:t>
            </a:r>
            <a:endParaRPr lang="ru-RU" sz="2000" b="1" kern="0" dirty="0">
              <a:solidFill>
                <a:srgbClr val="C0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ru-RU" sz="2000" b="1" kern="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793038" cy="642938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accent2"/>
                </a:solidFill>
              </a:rPr>
              <a:t>Программные мероприятия на 2014-2015 уч.г.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5" y="714375"/>
          <a:ext cx="8858250" cy="6296344"/>
        </p:xfrm>
        <a:graphic>
          <a:graphicData uri="http://schemas.openxmlformats.org/drawingml/2006/table">
            <a:tbl>
              <a:tblPr/>
              <a:tblGrid>
                <a:gridCol w="500063"/>
                <a:gridCol w="3071812"/>
                <a:gridCol w="1000125"/>
                <a:gridCol w="2143125"/>
                <a:gridCol w="2143125"/>
              </a:tblGrid>
              <a:tr h="468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исполнения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Управленческие действия, результат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Изучить действующие законодательные акты, программы, положения по проблеме мониторинга.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школы, заместитель директора по НМР и УВР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банка данных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Реализовывать нормативные документы на базе ОУ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Изучить опыт Российских школ по вопросу мониторинговых исследований инновационного проекта.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 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школы, заместитель директора по НМР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Выработка путей реализации программы мониторинга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 методик и нормативной базы по мониторингу ОИДП.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 директора по НМР, педагог-психолог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Нормативно-правовая база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 локальные акты, необходимые для разработки и функционирования программы мониторинга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НМР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мониторинговой службы школы.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методического совета с целью формирования критериев работы программы мониторинга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НМР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Нормативно-правовая база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эффективности педагогического труда и внедрения в учебный процесс инновационной деятельности.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Май-июнь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 директора по НМР, педагог-психолог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мониторинга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реализации программы мониторинга.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 директора по НМР, педагог-психолог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результатов на педсовете, справка-анализ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программы мониторинга с учетом решения проблем и создания условий для реализации инновационного проекта.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Сентябрь-октябрь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школы, заместитель директора по НМР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справка-анализ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510" marR="395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571750" y="142875"/>
            <a:ext cx="6429375" cy="5588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accent2"/>
                </a:solidFill>
              </a:rPr>
              <a:t>РИСКИ РЕАЛИЗАЦИИ МОНИТОРИНГА  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-285784" y="571480"/>
          <a:ext cx="900118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6" name="Picture 2" descr="i?id=6785152&amp;tov=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0" y="714375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015287" cy="1285875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/>
                </a:solidFill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ПРЕДПОЛАГАЕМЫЕ РЕЗУЛЬТАТЫ РЕАЛИЗАЦИИ ПРОГРАММЫ 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5"/>
          <p:cNvSpPr txBox="1">
            <a:spLocks noGrp="1" noChangeArrowheads="1"/>
          </p:cNvSpPr>
          <p:nvPr>
            <p:ph idx="1"/>
          </p:nvPr>
        </p:nvSpPr>
        <p:spPr>
          <a:xfrm>
            <a:off x="214313" y="1500188"/>
            <a:ext cx="8740775" cy="521493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  <a:rou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sz="1800" b="1" dirty="0" smtClean="0"/>
              <a:t>Вера в силы и возможности ПЕДАГОГА</a:t>
            </a:r>
          </a:p>
          <a:p>
            <a:pPr>
              <a:defRPr/>
            </a:pPr>
            <a:r>
              <a:rPr lang="ru-RU" sz="1800" b="1" dirty="0" smtClean="0"/>
              <a:t>Интерес к внутреннему миру ПЕДАГОГА</a:t>
            </a:r>
          </a:p>
          <a:p>
            <a:pPr>
              <a:defRPr/>
            </a:pPr>
            <a:r>
              <a:rPr lang="ru-RU" sz="1800" b="1" dirty="0" smtClean="0"/>
              <a:t>Позитивная направленность на педагогическую деятельность </a:t>
            </a:r>
          </a:p>
          <a:p>
            <a:pPr>
              <a:defRPr/>
            </a:pPr>
            <a:r>
              <a:rPr lang="ru-RU" sz="1800" b="1" dirty="0" smtClean="0"/>
              <a:t>Уверенность в себе</a:t>
            </a:r>
          </a:p>
          <a:p>
            <a:pPr>
              <a:defRPr/>
            </a:pPr>
            <a:r>
              <a:rPr lang="ru-RU" sz="1800" b="1" dirty="0" smtClean="0"/>
              <a:t>Повышение  уровня мотивации педагогов;</a:t>
            </a:r>
          </a:p>
          <a:p>
            <a:pPr>
              <a:defRPr/>
            </a:pPr>
            <a:r>
              <a:rPr lang="ru-RU" sz="1800" b="1" dirty="0" smtClean="0"/>
              <a:t>Создание  благоприятного психологического климата взаимоотношений сотрудничества и партнерства</a:t>
            </a:r>
          </a:p>
          <a:p>
            <a:pPr>
              <a:defRPr/>
            </a:pPr>
            <a:r>
              <a:rPr lang="ru-RU" sz="1800" b="1" dirty="0" smtClean="0"/>
              <a:t>Устойчивая  положительная внутренняя мотивация к инновационной деятельности у педагогов;</a:t>
            </a:r>
          </a:p>
          <a:p>
            <a:pPr>
              <a:defRPr/>
            </a:pPr>
            <a:r>
              <a:rPr lang="ru-RU" sz="1800" b="1" dirty="0" smtClean="0"/>
              <a:t>Удовлетворение   образовательных запросов, требований, ожиданий учащихся, родителей, общества;</a:t>
            </a:r>
          </a:p>
          <a:p>
            <a:pPr>
              <a:defRPr/>
            </a:pPr>
            <a:r>
              <a:rPr lang="ru-RU" sz="1800" b="1" dirty="0" smtClean="0"/>
              <a:t>Накопление  и формирование портфолио педагога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/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 </a:t>
            </a: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buFont typeface="Wingdings" pitchFamily="2" charset="2"/>
              <a:buNone/>
              <a:defRPr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  <a:br>
              <a:rPr lang="ru-RU" sz="2000" dirty="0"/>
            </a:br>
            <a:endParaRPr lang="ru-RU" sz="2000" b="1" dirty="0">
              <a:latin typeface="+mj-lt"/>
            </a:endParaRPr>
          </a:p>
          <a:p>
            <a:pPr algn="ctr">
              <a:defRPr/>
            </a:pPr>
            <a:endParaRPr lang="ru-RU" sz="2000" b="1" dirty="0">
              <a:solidFill>
                <a:srgbClr val="C00000"/>
              </a:solidFill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  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2000" b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8688" y="1785938"/>
            <a:ext cx="7345362" cy="38020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862887" cy="5111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Обобщение и систематизация результатов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4" name="Содержимое 2"/>
          <p:cNvSpPr>
            <a:spLocks noGrp="1"/>
          </p:cNvSpPr>
          <p:nvPr>
            <p:ph idx="1"/>
          </p:nvPr>
        </p:nvSpPr>
        <p:spPr>
          <a:xfrm>
            <a:off x="1403350" y="908050"/>
            <a:ext cx="7499350" cy="530701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z="2800" smtClean="0"/>
              <a:t>На административных советах</a:t>
            </a:r>
          </a:p>
          <a:p>
            <a:pPr eaLnBrk="1" hangingPunct="1"/>
            <a:r>
              <a:rPr lang="ru-RU" sz="2800" smtClean="0"/>
              <a:t>На заседаниях МО</a:t>
            </a:r>
          </a:p>
          <a:p>
            <a:pPr eaLnBrk="1" hangingPunct="1"/>
            <a:r>
              <a:rPr lang="ru-RU" sz="2800" smtClean="0"/>
              <a:t>На совещаниях при директоре</a:t>
            </a:r>
          </a:p>
          <a:p>
            <a:pPr eaLnBrk="1" hangingPunct="1"/>
            <a:r>
              <a:rPr lang="ru-RU" sz="2800" smtClean="0"/>
              <a:t>В рамках «круглых столов»</a:t>
            </a:r>
          </a:p>
          <a:p>
            <a:pPr eaLnBrk="1" hangingPunct="1"/>
            <a:r>
              <a:rPr lang="ru-RU" sz="2800" smtClean="0"/>
              <a:t>На  педагогических советах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0063"/>
            <a:ext cx="9144000" cy="1643062"/>
          </a:xfrm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   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АКТУАЛЬНОСТЬ  темы проекта </a:t>
            </a:r>
            <a:b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sz="32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4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400" smtClean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endParaRPr lang="ru-RU" sz="24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999" name="AutoShape 39"/>
          <p:cNvSpPr>
            <a:spLocks noChangeArrowheads="1"/>
          </p:cNvSpPr>
          <p:nvPr/>
        </p:nvSpPr>
        <p:spPr bwMode="auto">
          <a:xfrm>
            <a:off x="0" y="642938"/>
            <a:ext cx="9001125" cy="621506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Программа основывается на </a:t>
            </a:r>
            <a:r>
              <a:rPr lang="ru-RU" sz="1800" i="1" dirty="0">
                <a:solidFill>
                  <a:srgbClr val="C00000"/>
                </a:solidFill>
              </a:rPr>
              <a:t>Концепции модернизации российского образования  на период до  2020 года,  Законе РФ «Об образовании» ст.97, Конвенции о правах ребёнка,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 выполнение требований действующего законодательства в области образования, в соответствии с </a:t>
            </a:r>
            <a:r>
              <a:rPr lang="ru-RU" sz="1800" i="1" dirty="0">
                <a:solidFill>
                  <a:srgbClr val="C00000"/>
                </a:solidFill>
              </a:rPr>
              <a:t>Положением о мониторинге.</a:t>
            </a:r>
          </a:p>
          <a:p>
            <a:pPr algn="just">
              <a:defRPr/>
            </a:pPr>
            <a:r>
              <a:rPr lang="ru-RU" sz="1800" dirty="0">
                <a:solidFill>
                  <a:srgbClr val="FF0000"/>
                </a:solidFill>
              </a:rPr>
              <a:t>Педагог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- это ключевая фигура, от профессионализма которого зависит качество образовательного процесса. Включение педагога в инновационную деятельность влияет на повышение уровня его профессиональной компетентности, активизирует его стремление к получению новых знаний, к повышению аттестации, к самовыражению, самореализации при решении педагогических задач, к развитию творческого потенциала. </a:t>
            </a:r>
            <a:r>
              <a:rPr lang="ru-RU" sz="1800" dirty="0">
                <a:solidFill>
                  <a:srgbClr val="FF0000"/>
                </a:solidFill>
              </a:rPr>
              <a:t>Инновационная деятельность учителя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- социально-педагогический феномен, отражающий его творческий потенциал, выходящий за пределы нормативной деятельности Таким образом, </a:t>
            </a:r>
            <a:r>
              <a:rPr lang="ru-RU" sz="1800" b="1" dirty="0">
                <a:solidFill>
                  <a:srgbClr val="C00000"/>
                </a:solidFill>
              </a:rPr>
              <a:t>мониторинг ОИДП  способствует изучению потенциала педагогов к организации и внедрении инновационной деятельности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. Любая инновационная деятельность нуждается в управлении и организованном методическом сопровождении. Методическое  сопровождение инновационного процесса педагогов должно быть организовано при соблюдении следующих аспектов: изучение инновационного потенциала личности педагога; анализ условий образовательной среды в учреждении.</a:t>
            </a:r>
          </a:p>
          <a:p>
            <a:pPr algn="ctr"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85750"/>
            <a:ext cx="7793037" cy="357188"/>
          </a:xfrm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Источники информации: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752600"/>
            <a:ext cx="7696200" cy="5105400"/>
          </a:xfrm>
        </p:spPr>
        <p:txBody>
          <a:bodyPr/>
          <a:lstStyle/>
          <a:p>
            <a:pPr marL="590550" indent="-59055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dirty="0"/>
              <a:t>1. </a:t>
            </a:r>
            <a:r>
              <a:rPr lang="ru-RU" sz="2200" dirty="0">
                <a:solidFill>
                  <a:schemeClr val="bg2"/>
                </a:solidFill>
              </a:rPr>
              <a:t>Литература:</a:t>
            </a:r>
          </a:p>
          <a:p>
            <a:pPr>
              <a:defRPr/>
            </a:pPr>
            <a:r>
              <a:rPr lang="ru-RU" sz="1400" dirty="0" err="1" smtClean="0">
                <a:solidFill>
                  <a:schemeClr val="bg2"/>
                </a:solidFill>
              </a:rPr>
              <a:t>Ангеловски</a:t>
            </a:r>
            <a:r>
              <a:rPr lang="ru-RU" sz="1400" dirty="0" smtClean="0">
                <a:solidFill>
                  <a:schemeClr val="bg2"/>
                </a:solidFill>
              </a:rPr>
              <a:t> К. Учителя и инновации. М.: Просвещение, 1991.159 с. </a:t>
            </a:r>
            <a:br>
              <a:rPr lang="ru-RU" sz="1400" dirty="0" smtClean="0">
                <a:solidFill>
                  <a:schemeClr val="bg2"/>
                </a:solidFill>
              </a:rPr>
            </a:br>
            <a:r>
              <a:rPr lang="ru-RU" sz="1400" dirty="0" smtClean="0">
                <a:solidFill>
                  <a:schemeClr val="bg2"/>
                </a:solidFill>
              </a:rPr>
              <a:t>Белкин А.С., Жукова Н.К. Педагогический мониторинг образовательного процесса: учебно-методические материалы. Екатеринбург, 1998. 75 с. </a:t>
            </a:r>
          </a:p>
          <a:p>
            <a:pPr>
              <a:defRPr/>
            </a:pPr>
            <a:r>
              <a:rPr lang="ru-RU" sz="1400" dirty="0" err="1" smtClean="0">
                <a:solidFill>
                  <a:schemeClr val="bg2"/>
                </a:solidFill>
              </a:rPr>
              <a:t>Митрейкина</a:t>
            </a:r>
            <a:r>
              <a:rPr lang="ru-RU" sz="1400" dirty="0" smtClean="0">
                <a:solidFill>
                  <a:schemeClr val="bg2"/>
                </a:solidFill>
              </a:rPr>
              <a:t> В.В. Организация педагогической диагностики в инновационном общеобразовательном учреждении. Курган, 1998. 22 с. </a:t>
            </a:r>
            <a:br>
              <a:rPr lang="ru-RU" sz="1400" dirty="0" smtClean="0">
                <a:solidFill>
                  <a:schemeClr val="bg2"/>
                </a:solidFill>
              </a:rPr>
            </a:br>
            <a:r>
              <a:rPr lang="ru-RU" sz="1400" dirty="0" smtClean="0">
                <a:solidFill>
                  <a:schemeClr val="bg2"/>
                </a:solidFill>
              </a:rPr>
              <a:t>Шувалова В. Методическая работа в инновационной школе системный подход. // Народное образование. 1998. №4. С.112-118.</a:t>
            </a:r>
            <a:endParaRPr lang="ru-RU" sz="1400" dirty="0">
              <a:solidFill>
                <a:schemeClr val="bg2"/>
              </a:solidFill>
            </a:endParaRPr>
          </a:p>
          <a:p>
            <a:pPr marL="590550" indent="-59055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dirty="0">
                <a:solidFill>
                  <a:srgbClr val="FFFFFF"/>
                </a:solidFill>
              </a:rPr>
              <a:t>2. </a:t>
            </a:r>
            <a:r>
              <a:rPr lang="ru-RU" sz="2200" dirty="0">
                <a:solidFill>
                  <a:schemeClr val="bg2"/>
                </a:solidFill>
              </a:rPr>
              <a:t>Интернет-ресурсы:</a:t>
            </a:r>
          </a:p>
          <a:p>
            <a:pPr marL="590550" indent="-590550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bg2"/>
                </a:solidFill>
              </a:rPr>
              <a:t>Научная библиотека диссертаций и авторефератов </a:t>
            </a:r>
            <a:r>
              <a:rPr lang="ru-RU" sz="1400" dirty="0" err="1" smtClean="0">
                <a:solidFill>
                  <a:schemeClr val="bg2"/>
                </a:solidFill>
              </a:rPr>
              <a:t>disserCat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smtClean="0">
                <a:solidFill>
                  <a:schemeClr val="bg2"/>
                </a:solidFill>
                <a:hlinkClick r:id="rId2"/>
              </a:rPr>
              <a:t>http://www.dissercat.com/content/struktura-i-soderzhanie-monitoringa-professionalnogo-stanovleniya-pedagogov-obshcheobrazovat#ixzz2yhOswk00</a:t>
            </a:r>
            <a:r>
              <a:rPr lang="ru-RU" sz="1400" dirty="0" smtClean="0">
                <a:solidFill>
                  <a:schemeClr val="bg2"/>
                </a:solidFill>
              </a:rPr>
              <a:t/>
            </a:r>
            <a:br>
              <a:rPr lang="ru-RU" sz="1400" dirty="0" smtClean="0">
                <a:solidFill>
                  <a:schemeClr val="bg2"/>
                </a:solidFill>
              </a:rPr>
            </a:br>
            <a:r>
              <a:rPr lang="ru-RU" sz="1400" dirty="0" smtClean="0">
                <a:solidFill>
                  <a:schemeClr val="bg2"/>
                </a:solidFill>
              </a:rPr>
              <a:t>Научная библиотека диссертаций и авторефератов </a:t>
            </a:r>
            <a:r>
              <a:rPr lang="ru-RU" sz="1400" dirty="0" err="1" smtClean="0">
                <a:solidFill>
                  <a:schemeClr val="bg2"/>
                </a:solidFill>
              </a:rPr>
              <a:t>disserCat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smtClean="0">
                <a:solidFill>
                  <a:schemeClr val="bg2"/>
                </a:solidFill>
                <a:hlinkClick r:id="rId3"/>
              </a:rPr>
              <a:t>http://www.dissercat.com/content/monitoring-innovatsionnoi-deyatelnosti-munitsipalnykh-obrazovatelnykh-uchrezhdenii#ixzz2yhNmOi4c</a:t>
            </a:r>
            <a:r>
              <a:rPr lang="ru-RU" sz="1400" dirty="0" smtClean="0">
                <a:solidFill>
                  <a:schemeClr val="bg2"/>
                </a:solidFill>
              </a:rPr>
              <a:t/>
            </a:r>
            <a:br>
              <a:rPr lang="ru-RU" sz="1400" dirty="0" smtClean="0">
                <a:solidFill>
                  <a:schemeClr val="bg2"/>
                </a:solidFill>
              </a:rPr>
            </a:br>
            <a:r>
              <a:rPr lang="ru-RU" sz="1400" dirty="0" smtClean="0">
                <a:solidFill>
                  <a:schemeClr val="bg2"/>
                </a:solidFill>
              </a:rPr>
              <a:t>Научная библиотека диссертаций и авторефератов </a:t>
            </a:r>
            <a:r>
              <a:rPr lang="ru-RU" sz="1400" dirty="0" err="1" smtClean="0">
                <a:solidFill>
                  <a:schemeClr val="bg2"/>
                </a:solidFill>
              </a:rPr>
              <a:t>disserCat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smtClean="0">
                <a:solidFill>
                  <a:schemeClr val="bg2"/>
                </a:solidFill>
                <a:hlinkClick r:id="rId3"/>
              </a:rPr>
              <a:t>http://www.dissercat.com/content/monitoring-innovatsionnoi-deyatelnosti-munitsipalnykh-obrazovatelnykh-uchrezhdenii#ixzz2yhNNMMLn</a:t>
            </a:r>
            <a:r>
              <a:rPr lang="ru-RU" sz="1400" dirty="0" smtClean="0">
                <a:solidFill>
                  <a:schemeClr val="bg2"/>
                </a:solidFill>
              </a:rPr>
              <a:t/>
            </a:r>
            <a:br>
              <a:rPr lang="ru-RU" sz="1400" dirty="0" smtClean="0">
                <a:solidFill>
                  <a:schemeClr val="bg2"/>
                </a:solidFill>
              </a:rPr>
            </a:br>
            <a:r>
              <a:rPr lang="ru-RU" sz="1400" dirty="0" smtClean="0">
                <a:solidFill>
                  <a:schemeClr val="bg2"/>
                </a:solidFill>
              </a:rPr>
              <a:t>Научная библиотека диссертаций и авторефератов </a:t>
            </a:r>
            <a:r>
              <a:rPr lang="ru-RU" sz="1400" dirty="0" err="1" smtClean="0">
                <a:solidFill>
                  <a:schemeClr val="bg2"/>
                </a:solidFill>
              </a:rPr>
              <a:t>disserCat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smtClean="0">
                <a:solidFill>
                  <a:schemeClr val="bg2"/>
                </a:solidFill>
                <a:hlinkClick r:id="rId3"/>
              </a:rPr>
              <a:t>http://www.dissercat.com/content/monitoring-innovatsionnoi-deyatelnosti-munitsipalnykh-obrazovatelnykh-uchrezhdenii#ixzz2yhNGSDNq</a:t>
            </a:r>
            <a:endParaRPr lang="ru-RU" sz="1400" dirty="0" smtClean="0">
              <a:solidFill>
                <a:schemeClr val="bg2"/>
              </a:solidFill>
            </a:endParaRPr>
          </a:p>
          <a:p>
            <a:pPr marL="590550" indent="-590550">
              <a:lnSpc>
                <a:spcPct val="90000"/>
              </a:lnSpc>
              <a:defRPr/>
            </a:pPr>
            <a:endParaRPr lang="ru-RU" sz="1400" dirty="0"/>
          </a:p>
        </p:txBody>
      </p:sp>
      <p:pic>
        <p:nvPicPr>
          <p:cNvPr id="31748" name="Picture 5" descr="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642938"/>
            <a:ext cx="1143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8943975" cy="500063"/>
          </a:xfrm>
        </p:spPr>
        <p:txBody>
          <a:bodyPr/>
          <a:lstStyle/>
          <a:p>
            <a:pPr algn="ctr"/>
            <a:r>
              <a:rPr lang="ru-RU" sz="2000" b="1" smtClean="0">
                <a:solidFill>
                  <a:srgbClr val="FFC000"/>
                </a:solidFill>
              </a:rPr>
              <a:t>   РАБОТА НАД ПРОГРАММОЙ </a:t>
            </a:r>
            <a:r>
              <a:rPr lang="ru-RU" sz="2400" b="1" smtClean="0">
                <a:solidFill>
                  <a:srgbClr val="FFC000"/>
                </a:solidFill>
              </a:rPr>
              <a:t>МОИДП</a:t>
            </a:r>
          </a:p>
        </p:txBody>
      </p:sp>
      <p:pic>
        <p:nvPicPr>
          <p:cNvPr id="32771" name="Picture 10" descr="image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714500"/>
            <a:ext cx="2763838" cy="952500"/>
          </a:xfrm>
          <a:noFill/>
        </p:spPr>
      </p:pic>
      <p:pic>
        <p:nvPicPr>
          <p:cNvPr id="32772" name="Picture 11" descr="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571750"/>
            <a:ext cx="2786063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2" descr="image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1928813"/>
            <a:ext cx="26892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3" descr="imag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1928813"/>
            <a:ext cx="2873375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Качество ресурсного оснащения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Диаграмма 5"/>
          <p:cNvGraphicFramePr>
            <a:graphicFrameLocks/>
          </p:cNvGraphicFramePr>
          <p:nvPr/>
        </p:nvGraphicFramePr>
        <p:xfrm>
          <a:off x="285750" y="2500313"/>
          <a:ext cx="4221163" cy="3003550"/>
        </p:xfrm>
        <a:graphic>
          <a:graphicData uri="http://schemas.openxmlformats.org/presentationml/2006/ole">
            <p:oleObj spid="_x0000_s1026" name="Worksheet" r:id="rId3" imgW="5608392" imgH="3002184" progId="Excel.Sheet.8">
              <p:embed/>
            </p:oleObj>
          </a:graphicData>
        </a:graphic>
      </p:graphicFrame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" name="Object 4"/>
          <p:cNvGraphicFramePr>
            <a:graphicFrameLocks/>
          </p:cNvGraphicFramePr>
          <p:nvPr/>
        </p:nvGraphicFramePr>
        <p:xfrm>
          <a:off x="4786313" y="2500313"/>
          <a:ext cx="4151312" cy="3208337"/>
        </p:xfrm>
        <a:graphic>
          <a:graphicData uri="http://schemas.openxmlformats.org/presentationml/2006/ole">
            <p:oleObj spid="_x0000_s1027" name="Диаграмма" r:id="rId4" imgW="5505165" imgH="3206774" progId="Excel.Sheet.8">
              <p:embed/>
            </p:oleObj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0"/>
            <a:ext cx="7793037" cy="1143000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Качество педагогических результатов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0" y="295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3071813" y="857250"/>
            <a:ext cx="3519487" cy="42862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</a:rPr>
              <a:t>Участие в ГМО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3000375" y="1285875"/>
            <a:ext cx="400050" cy="428625"/>
          </a:xfrm>
          <a:prstGeom prst="downArrow">
            <a:avLst>
              <a:gd name="adj1" fmla="val 50000"/>
              <a:gd name="adj2" fmla="val 49504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eaVert"/>
          <a:lstStyle/>
          <a:p>
            <a:pPr>
              <a:defRPr/>
            </a:pPr>
            <a:endParaRPr lang="ru-RU"/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4572000" y="1285875"/>
            <a:ext cx="400050" cy="428625"/>
          </a:xfrm>
          <a:prstGeom prst="downArrow">
            <a:avLst>
              <a:gd name="adj1" fmla="val 50000"/>
              <a:gd name="adj2" fmla="val 49504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eaVert"/>
          <a:lstStyle/>
          <a:p>
            <a:pPr>
              <a:defRPr/>
            </a:pPr>
            <a:endParaRPr lang="ru-RU"/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6286500" y="1285875"/>
            <a:ext cx="400050" cy="428625"/>
          </a:xfrm>
          <a:prstGeom prst="downArrow">
            <a:avLst>
              <a:gd name="adj1" fmla="val 50000"/>
              <a:gd name="adj2" fmla="val 49504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eaVert"/>
          <a:lstStyle/>
          <a:p>
            <a:pPr>
              <a:defRPr/>
            </a:pPr>
            <a:endParaRPr lang="ru-RU"/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1571625" y="1643063"/>
            <a:ext cx="1704975" cy="2143125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</a:rPr>
              <a:t>2012 г.</a:t>
            </a:r>
          </a:p>
          <a:p>
            <a:pPr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</a:rPr>
              <a:t>- ГМО педагогов-психологов,</a:t>
            </a:r>
          </a:p>
          <a:p>
            <a:pPr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</a:rPr>
              <a:t>- ГМО учителей биологии, </a:t>
            </a:r>
          </a:p>
          <a:p>
            <a:pPr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</a:rPr>
              <a:t>- ГМО учителей математики, </a:t>
            </a:r>
          </a:p>
          <a:p>
            <a:pPr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</a:rPr>
              <a:t>-ГМО учителей адыгейского языка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3857625" y="1643063"/>
            <a:ext cx="1706563" cy="1958975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</a:rPr>
              <a:t>2013 г.</a:t>
            </a:r>
          </a:p>
          <a:p>
            <a:pPr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</a:rPr>
              <a:t>- ГМО учителей химии, </a:t>
            </a:r>
          </a:p>
          <a:p>
            <a:pPr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</a:rPr>
              <a:t>-ГМО учителей географии, </a:t>
            </a:r>
          </a:p>
          <a:p>
            <a:pPr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</a:rPr>
              <a:t>-ГМО учителей физической культуры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>
            <a:off x="6000750" y="1643063"/>
            <a:ext cx="1706563" cy="1958975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</a:rPr>
              <a:t>2014 г.</a:t>
            </a:r>
          </a:p>
          <a:p>
            <a:pPr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</a:rPr>
              <a:t>- ГМО учителей математики, </a:t>
            </a:r>
          </a:p>
          <a:p>
            <a:pPr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</a:rPr>
              <a:t>-курсы АРИПК учителей химии, </a:t>
            </a:r>
          </a:p>
          <a:p>
            <a:pPr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</a:rPr>
              <a:t>-ГМО учителей физики </a:t>
            </a:r>
          </a:p>
          <a:p>
            <a:pPr>
              <a:defRPr/>
            </a:pPr>
            <a:endParaRPr lang="ru-RU" dirty="0"/>
          </a:p>
        </p:txBody>
      </p:sp>
      <p:grpSp>
        <p:nvGrpSpPr>
          <p:cNvPr id="33804" name="Organization Chart 3"/>
          <p:cNvGrpSpPr>
            <a:grpSpLocks noChangeAspect="1"/>
          </p:cNvGrpSpPr>
          <p:nvPr/>
        </p:nvGrpSpPr>
        <p:grpSpPr bwMode="auto">
          <a:xfrm>
            <a:off x="1785938" y="3429000"/>
            <a:ext cx="5878512" cy="3286125"/>
            <a:chOff x="1639" y="1143"/>
            <a:chExt cx="7200" cy="1800"/>
          </a:xfrm>
        </p:grpSpPr>
        <p:cxnSp>
          <p:nvCxnSpPr>
            <p:cNvPr id="33805" name="_s67594"/>
            <p:cNvCxnSpPr>
              <a:cxnSpLocks noChangeShapeType="1"/>
              <a:stCxn id="33811" idx="0"/>
              <a:endCxn id="33808" idx="2"/>
            </p:cNvCxnSpPr>
            <p:nvPr/>
          </p:nvCxnSpPr>
          <p:spPr bwMode="auto">
            <a:xfrm rot="5400000" flipH="1">
              <a:off x="6319" y="783"/>
              <a:ext cx="360" cy="2520"/>
            </a:xfrm>
            <a:prstGeom prst="bentConnector3">
              <a:avLst>
                <a:gd name="adj1" fmla="val 1644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3806" name="_s67593"/>
            <p:cNvCxnSpPr>
              <a:cxnSpLocks noChangeShapeType="1"/>
              <a:stCxn id="33810" idx="0"/>
              <a:endCxn id="33808" idx="2"/>
            </p:cNvCxnSpPr>
            <p:nvPr/>
          </p:nvCxnSpPr>
          <p:spPr bwMode="auto">
            <a:xfrm rot="-5400000">
              <a:off x="5060" y="2042"/>
              <a:ext cx="360" cy="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807" name="_s67592"/>
            <p:cNvCxnSpPr>
              <a:cxnSpLocks noChangeShapeType="1"/>
              <a:stCxn id="33809" idx="0"/>
              <a:endCxn id="33808" idx="2"/>
            </p:cNvCxnSpPr>
            <p:nvPr/>
          </p:nvCxnSpPr>
          <p:spPr bwMode="auto">
            <a:xfrm rot="-5400000">
              <a:off x="3800" y="783"/>
              <a:ext cx="360" cy="2519"/>
            </a:xfrm>
            <a:prstGeom prst="bentConnector3">
              <a:avLst>
                <a:gd name="adj1" fmla="val 1644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33808" name="_s67591"/>
            <p:cNvSpPr>
              <a:spLocks noChangeArrowheads="1"/>
            </p:cNvSpPr>
            <p:nvPr/>
          </p:nvSpPr>
          <p:spPr bwMode="auto">
            <a:xfrm>
              <a:off x="4159" y="1143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8CC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ru-RU" sz="20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Участие в семинарах</a:t>
              </a:r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33809" name="_s67590"/>
            <p:cNvSpPr>
              <a:spLocks noChangeArrowheads="1"/>
            </p:cNvSpPr>
            <p:nvPr/>
          </p:nvSpPr>
          <p:spPr bwMode="auto">
            <a:xfrm>
              <a:off x="1639" y="2223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ru-RU" sz="20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2012 г.</a:t>
              </a:r>
              <a:endParaRPr lang="ru-RU" sz="600">
                <a:solidFill>
                  <a:schemeClr val="bg2"/>
                </a:solidFill>
              </a:endParaRPr>
            </a:p>
            <a:p>
              <a:pPr algn="ctr" eaLnBrk="0" hangingPunct="0"/>
              <a:r>
                <a:rPr lang="ru-RU" sz="16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Муниципальный уровень-12</a:t>
              </a:r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33810" name="_s67589"/>
            <p:cNvSpPr>
              <a:spLocks noChangeArrowheads="1"/>
            </p:cNvSpPr>
            <p:nvPr/>
          </p:nvSpPr>
          <p:spPr bwMode="auto">
            <a:xfrm>
              <a:off x="4159" y="2223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ru-RU" sz="16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2013 г.</a:t>
              </a:r>
              <a:endParaRPr lang="ru-RU" sz="600">
                <a:solidFill>
                  <a:schemeClr val="bg2"/>
                </a:solidFill>
              </a:endParaRPr>
            </a:p>
            <a:p>
              <a:pPr algn="ctr" eaLnBrk="0" hangingPunct="0"/>
              <a:r>
                <a:rPr lang="ru-RU" sz="16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Муниципальный уровень-8</a:t>
              </a:r>
              <a:endParaRPr lang="ru-RU" sz="600">
                <a:solidFill>
                  <a:schemeClr val="bg2"/>
                </a:solidFill>
              </a:endParaRPr>
            </a:p>
            <a:p>
              <a:pPr algn="ctr" eaLnBrk="0" hangingPunct="0"/>
              <a:r>
                <a:rPr lang="ru-RU" sz="16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Республиканский уровень-2</a:t>
              </a:r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33811" name="_s67588"/>
            <p:cNvSpPr>
              <a:spLocks noChangeArrowheads="1"/>
            </p:cNvSpPr>
            <p:nvPr/>
          </p:nvSpPr>
          <p:spPr bwMode="auto">
            <a:xfrm>
              <a:off x="6679" y="2223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ru-RU" sz="18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2014 г.</a:t>
              </a:r>
              <a:endParaRPr lang="ru-RU" sz="600">
                <a:solidFill>
                  <a:schemeClr val="bg2"/>
                </a:solidFill>
              </a:endParaRPr>
            </a:p>
            <a:p>
              <a:pPr algn="ctr" eaLnBrk="0" hangingPunct="0"/>
              <a:r>
                <a:rPr lang="ru-RU" sz="16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Муниципальный уровень-9</a:t>
              </a:r>
              <a:endParaRPr lang="ru-RU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0"/>
            <a:ext cx="7793037" cy="1143000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Качество педагогических результатов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0" y="295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17"/>
          <p:cNvGraphicFramePr>
            <a:graphicFrameLocks/>
          </p:cNvGraphicFramePr>
          <p:nvPr/>
        </p:nvGraphicFramePr>
        <p:xfrm>
          <a:off x="2143125" y="3643313"/>
          <a:ext cx="6072188" cy="2773362"/>
        </p:xfrm>
        <a:graphic>
          <a:graphicData uri="http://schemas.openxmlformats.org/presentationml/2006/ole">
            <p:oleObj spid="_x0000_s3074" name="Диаграмма" r:id="rId3" imgW="3863363" imgH="2781321" progId="Excel.Sheet.8">
              <p:embed/>
            </p:oleObj>
          </a:graphicData>
        </a:graphic>
      </p:graphicFrame>
      <p:sp>
        <p:nvSpPr>
          <p:cNvPr id="3081" name="Rectangle 19"/>
          <p:cNvSpPr>
            <a:spLocks noChangeArrowheads="1"/>
          </p:cNvSpPr>
          <p:nvPr/>
        </p:nvSpPr>
        <p:spPr bwMode="auto">
          <a:xfrm>
            <a:off x="0" y="2773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20"/>
          <p:cNvGraphicFramePr>
            <a:graphicFrameLocks/>
          </p:cNvGraphicFramePr>
          <p:nvPr/>
        </p:nvGraphicFramePr>
        <p:xfrm>
          <a:off x="2000250" y="857250"/>
          <a:ext cx="6000750" cy="2643188"/>
        </p:xfrm>
        <a:graphic>
          <a:graphicData uri="http://schemas.openxmlformats.org/presentationml/2006/ole">
            <p:oleObj spid="_x0000_s3075" name="Диаграмма" r:id="rId4" imgW="6179740" imgH="2964262" progId="Excel.Sheet.8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8943975" cy="500063"/>
          </a:xfrm>
        </p:spPr>
        <p:txBody>
          <a:bodyPr/>
          <a:lstStyle/>
          <a:p>
            <a:pPr algn="ctr"/>
            <a:r>
              <a:rPr lang="ru-RU" sz="2000" b="1" smtClean="0">
                <a:solidFill>
                  <a:srgbClr val="FFC000"/>
                </a:solidFill>
              </a:rPr>
              <a:t>   </a:t>
            </a:r>
            <a:endParaRPr lang="ru-RU" sz="2400" b="1" smtClean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071810"/>
            <a:ext cx="864399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 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351837" cy="30876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i="1" dirty="0" smtClean="0"/>
              <a:t> 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Экспериментальная деятельность направлена на разработку, апробацию и внедрение новых образовательных институтов и механизмов, правовой режим которых не урегулирован законодательством Российской Федерации в сфере образования. </a:t>
            </a:r>
            <a:b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solidFill>
                <a:srgbClr val="865B06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3573463"/>
            <a:ext cx="8750300" cy="21415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Инновационная деятельность ориентирована на совершенствование научно-педагогического, учебно-методического, организационного, правового, финансово-экономического, кадрового, материально-технического обеспечения системы образования. </a:t>
            </a:r>
          </a:p>
          <a:p>
            <a:pPr eaLnBrk="1" hangingPunct="1">
              <a:defRPr/>
            </a:pPr>
            <a:endParaRPr lang="ru-RU" sz="20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675" y="285750"/>
            <a:ext cx="88931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 закона «Об образовании в РФ» 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(ст. 19)</a:t>
            </a:r>
          </a:p>
        </p:txBody>
      </p:sp>
      <p:cxnSp>
        <p:nvCxnSpPr>
          <p:cNvPr id="3" name="Прямая соединительная линия 6"/>
          <p:cNvCxnSpPr/>
          <p:nvPr/>
        </p:nvCxnSpPr>
        <p:spPr>
          <a:xfrm>
            <a:off x="1187450" y="1125538"/>
            <a:ext cx="7705725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AutoShape 39"/>
          <p:cNvSpPr txBox="1">
            <a:spLocks noChangeArrowheads="1"/>
          </p:cNvSpPr>
          <p:nvPr/>
        </p:nvSpPr>
        <p:spPr bwMode="auto">
          <a:xfrm>
            <a:off x="142875" y="1857375"/>
            <a:ext cx="8740775" cy="46434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Экспериментальная деятельность направлена на разработку, апробацию и внедрение новых образовательных институтов и механизмов, правовой режим которых не урегулирован законодательством Российской Федерации в сфере образования. </a:t>
            </a:r>
            <a:b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endParaRPr lang="ru-RU" sz="18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Инновационная деятельность ориентирована на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совершенствование научно-педагогического,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учебно-методического,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организационного, правового,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финансово-экономического, кадрового,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материально-технического обеспечения системы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образования.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200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343" name="Рисунок 7" descr="516d0752-3bdf-5f13-3bdf-5f1c82dd7f5e_photo_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3214688"/>
            <a:ext cx="19304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729662" cy="5715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темы исследования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39"/>
          <p:cNvSpPr>
            <a:spLocks noGrp="1" noChangeArrowheads="1"/>
          </p:cNvSpPr>
          <p:nvPr>
            <p:ph idx="1"/>
          </p:nvPr>
        </p:nvSpPr>
        <p:spPr>
          <a:xfrm>
            <a:off x="214313" y="1714500"/>
            <a:ext cx="8740775" cy="485775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  <a:rou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600" b="1" dirty="0" smtClean="0">
              <a:solidFill>
                <a:srgbClr val="000000"/>
              </a:solidFill>
              <a:latin typeface="+mj-lt"/>
            </a:endParaRPr>
          </a:p>
          <a:p>
            <a:pPr lvl="3" algn="just">
              <a:defRPr/>
            </a:pPr>
            <a:r>
              <a:rPr lang="ru-RU" dirty="0" smtClean="0">
                <a:ea typeface="+mn-ea"/>
                <a:cs typeface="+mn-cs"/>
              </a:rPr>
              <a:t>Поиск оптимальной модели отслеживания реализации нововведений послужил основой для создания мониторинга инновационной деятельности, как процесса научно обоснованного наблюдения за состоянием и развитием инноваций на основе взаимодействия проектов и реальной деятельности субъектов образования с целью оптимизации образовательной системы.</a:t>
            </a:r>
          </a:p>
          <a:p>
            <a:pPr lvl="3" algn="just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15364" name="Рисунок 4" descr="iCAMU0C6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25"/>
            <a:ext cx="15001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93038" cy="11430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Противоречия анализа актуальности </a:t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проблемы и темы исследования: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39"/>
          <p:cNvSpPr>
            <a:spLocks noGrp="1" noChangeArrowheads="1"/>
          </p:cNvSpPr>
          <p:nvPr>
            <p:ph idx="1"/>
          </p:nvPr>
        </p:nvSpPr>
        <p:spPr>
          <a:xfrm>
            <a:off x="214313" y="1357313"/>
            <a:ext cx="8812212" cy="521493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  <a:rou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недостаточность</a:t>
            </a:r>
            <a:r>
              <a:rPr lang="ru-RU" sz="1800" dirty="0" smtClean="0"/>
              <a:t> теоретических и практических разработок, способных объективировать информацию о процессе и результатах данной деятельности в образовательной среде;</a:t>
            </a:r>
          </a:p>
          <a:p>
            <a:pPr algn="just"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массовый характер развития инноваций </a:t>
            </a:r>
            <a:r>
              <a:rPr lang="ru-RU" sz="1800" dirty="0" smtClean="0"/>
              <a:t>(в том числе и </a:t>
            </a:r>
            <a:r>
              <a:rPr lang="ru-RU" sz="1800" dirty="0" err="1" smtClean="0"/>
              <a:t>квази-инноваций</a:t>
            </a:r>
            <a:r>
              <a:rPr lang="ru-RU" sz="1800" dirty="0" smtClean="0"/>
              <a:t>, которые не оправдывают затраченных субъектами образовательного процесса усилий на их реализацию, не приводят к получению более высоких результатов) в современном образовательном пространстве и эпизодическим, несистемным характером слежения за состоянием и развитием данных процессов, затрудняющим эффективное руководство ими;</a:t>
            </a:r>
          </a:p>
          <a:p>
            <a:pPr algn="just">
              <a:defRPr/>
            </a:pPr>
            <a:r>
              <a:rPr lang="ru-RU" sz="1800" dirty="0" smtClean="0"/>
              <a:t>необходимость в </a:t>
            </a:r>
            <a:r>
              <a:rPr lang="ru-RU" sz="1800" b="1" dirty="0" smtClean="0">
                <a:solidFill>
                  <a:srgbClr val="C00000"/>
                </a:solidFill>
              </a:rPr>
              <a:t>получении общей картины образовательных инноваций</a:t>
            </a:r>
            <a:r>
              <a:rPr lang="ru-RU" sz="1800" dirty="0" smtClean="0"/>
              <a:t>, позволяющих координировать стратегию и тактику ее развития, и отсутствием соответствующего инструментария в проводимом мониторинге образовательной деятельности.</a:t>
            </a:r>
          </a:p>
          <a:p>
            <a:pPr algn="just">
              <a:defRPr/>
            </a:pPr>
            <a:r>
              <a:rPr lang="ru-RU" sz="1800" i="1" dirty="0" smtClean="0"/>
              <a:t>Анализ актуальности и противоречий позволил выявить </a:t>
            </a:r>
            <a:r>
              <a:rPr lang="ru-RU" sz="1800" b="1" i="1" dirty="0" smtClean="0"/>
              <a:t>проблему </a:t>
            </a:r>
            <a:r>
              <a:rPr lang="ru-RU" sz="1800" i="1" dirty="0" smtClean="0"/>
              <a:t>исследования, которая заключается в поиске и выборе модели мониторинга инновационной деятельности в сфере образования.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2000" dirty="0" smtClean="0"/>
          </a:p>
          <a:p>
            <a:pPr algn="ctr"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Текст 5"/>
          <p:cNvSpPr>
            <a:spLocks noGrp="1"/>
          </p:cNvSpPr>
          <p:nvPr>
            <p:ph type="body" idx="1"/>
          </p:nvPr>
        </p:nvSpPr>
        <p:spPr>
          <a:xfrm>
            <a:off x="2786063" y="428625"/>
            <a:ext cx="4040187" cy="639763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C000"/>
                </a:solidFill>
              </a:rPr>
              <a:t>Предмет исследования</a:t>
            </a:r>
            <a:endParaRPr lang="ru-RU" smtClean="0"/>
          </a:p>
        </p:txBody>
      </p:sp>
      <p:sp>
        <p:nvSpPr>
          <p:cNvPr id="17411" name="Текст 7"/>
          <p:cNvSpPr>
            <a:spLocks noGrp="1"/>
          </p:cNvSpPr>
          <p:nvPr>
            <p:ph type="body" sz="quarter" idx="3"/>
          </p:nvPr>
        </p:nvSpPr>
        <p:spPr>
          <a:xfrm>
            <a:off x="2786063" y="2571750"/>
            <a:ext cx="4041775" cy="639763"/>
          </a:xfrm>
        </p:spPr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Объекты мониторинга</a:t>
            </a:r>
          </a:p>
        </p:txBody>
      </p:sp>
      <p:sp>
        <p:nvSpPr>
          <p:cNvPr id="11" name="AutoShape 39"/>
          <p:cNvSpPr>
            <a:spLocks noGrp="1" noChangeArrowheads="1"/>
          </p:cNvSpPr>
          <p:nvPr>
            <p:ph sz="half" idx="2"/>
          </p:nvPr>
        </p:nvSpPr>
        <p:spPr>
          <a:xfrm>
            <a:off x="2643188" y="1214438"/>
            <a:ext cx="4040187" cy="1143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  <a:rou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1800" dirty="0" smtClean="0"/>
              <a:t>мониторинг инновационной деятельности педагога.</a:t>
            </a:r>
          </a:p>
          <a:p>
            <a:pPr>
              <a:buFont typeface="Wingdings" pitchFamily="2" charset="2"/>
              <a:buNone/>
              <a:defRPr/>
            </a:pPr>
            <a:endParaRPr lang="ru-RU" sz="16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AutoShape 39"/>
          <p:cNvSpPr>
            <a:spLocks noGrp="1" noChangeArrowheads="1"/>
          </p:cNvSpPr>
          <p:nvPr>
            <p:ph sz="quarter" idx="4"/>
          </p:nvPr>
        </p:nvSpPr>
        <p:spPr>
          <a:xfrm>
            <a:off x="642938" y="3571875"/>
            <a:ext cx="8186737" cy="278606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  <a:rou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sz="1800" dirty="0" smtClean="0"/>
              <a:t>условия инновационной деятельности (материально-технические, нормативно-правовые, кадровые, информационные, учебно-методические, психолого-педагогические и др.);</a:t>
            </a:r>
          </a:p>
          <a:p>
            <a:pPr>
              <a:defRPr/>
            </a:pPr>
            <a:r>
              <a:rPr lang="ru-RU" sz="1800" dirty="0" smtClean="0"/>
              <a:t>содержание инновационной деятельности; </a:t>
            </a:r>
          </a:p>
          <a:p>
            <a:pPr>
              <a:defRPr/>
            </a:pPr>
            <a:r>
              <a:rPr lang="ru-RU" sz="1800" dirty="0" smtClean="0"/>
              <a:t>результаты инновационной деятельности;</a:t>
            </a:r>
          </a:p>
          <a:p>
            <a:pPr>
              <a:defRPr/>
            </a:pPr>
            <a:r>
              <a:rPr lang="ru-RU" sz="1800" dirty="0" smtClean="0"/>
              <a:t>управление инновационной деятельностью;</a:t>
            </a:r>
          </a:p>
          <a:p>
            <a:pPr>
              <a:defRPr/>
            </a:pPr>
            <a:r>
              <a:rPr lang="ru-RU" sz="1800" dirty="0" smtClean="0"/>
              <a:t>взаимодействие  с окружающим социумом. </a:t>
            </a:r>
          </a:p>
          <a:p>
            <a:pPr>
              <a:buFont typeface="Wingdings" pitchFamily="2" charset="2"/>
              <a:buNone/>
              <a:defRPr/>
            </a:pPr>
            <a:endParaRPr lang="ru-RU" sz="1600" b="1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7414" name="Рисунок 5" descr="iCA3KU47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500063"/>
            <a:ext cx="18573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50938" y="214313"/>
            <a:ext cx="7793037" cy="714375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accent2"/>
                </a:solidFill>
                <a:latin typeface="Arial" charset="0"/>
              </a:rPr>
              <a:t>Гипотеза исследования</a:t>
            </a:r>
          </a:p>
        </p:txBody>
      </p:sp>
      <p:sp>
        <p:nvSpPr>
          <p:cNvPr id="18435" name="Содержимое 10"/>
          <p:cNvSpPr>
            <a:spLocks noGrp="1"/>
          </p:cNvSpPr>
          <p:nvPr>
            <p:ph sz="quarter" idx="4"/>
          </p:nvPr>
        </p:nvSpPr>
        <p:spPr>
          <a:xfrm>
            <a:off x="214313" y="4643438"/>
            <a:ext cx="8740775" cy="1785937"/>
          </a:xfrm>
        </p:spPr>
        <p:txBody>
          <a:bodyPr/>
          <a:lstStyle/>
          <a:p>
            <a:pPr algn="just"/>
            <a:r>
              <a:rPr lang="ru-RU" sz="1800" smtClean="0">
                <a:solidFill>
                  <a:srgbClr val="002060"/>
                </a:solidFill>
              </a:rPr>
              <a:t>Успешность и действенность мониторинга инновационной работы, его влияние на развитие школьного образования учреждения зависит от актуальности работы, заинтересованности и профессиональной компетентности участников, системы методических  и организационных мероприятий.</a:t>
            </a:r>
          </a:p>
          <a:p>
            <a:endParaRPr lang="ru-RU" sz="180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6669088"/>
            <a:ext cx="7667625" cy="188912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solidFill>
                  <a:srgbClr val="003300"/>
                </a:solidFill>
                <a:latin typeface="Arial" charset="0"/>
              </a:rPr>
              <a:t> </a:t>
            </a:r>
          </a:p>
        </p:txBody>
      </p:sp>
      <p:sp>
        <p:nvSpPr>
          <p:cNvPr id="18437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1357313" y="1285875"/>
            <a:ext cx="6996112" cy="400050"/>
          </a:xfrm>
        </p:spPr>
        <p:txBody>
          <a:bodyPr wrap="none" anchor="ctr">
            <a:spAutoFit/>
          </a:bodyPr>
          <a:lstStyle/>
          <a:p>
            <a:pPr mar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мониторинг инновационной деятельности, характеризуется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smtClean="0">
              <a:solidFill>
                <a:srgbClr val="C00000"/>
              </a:solidFill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357158" y="1857364"/>
          <a:ext cx="8358246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Текст 9"/>
          <p:cNvSpPr>
            <a:spLocks noGrp="1"/>
          </p:cNvSpPr>
          <p:nvPr>
            <p:ph type="body" idx="1"/>
          </p:nvPr>
        </p:nvSpPr>
        <p:spPr>
          <a:xfrm>
            <a:off x="357188" y="357188"/>
            <a:ext cx="8143875" cy="785812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FFC000"/>
                </a:solidFill>
              </a:rPr>
              <a:t>Цель  мониторинга</a:t>
            </a:r>
            <a:endParaRPr lang="ru-RU" sz="3200" smtClean="0"/>
          </a:p>
          <a:p>
            <a:endParaRPr lang="ru-RU" smtClean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</p:nvPr>
        </p:nvGraphicFramePr>
        <p:xfrm>
          <a:off x="357158" y="714356"/>
          <a:ext cx="842968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Стрелка вправо 16"/>
          <p:cNvSpPr>
            <a:spLocks noChangeArrowheads="1"/>
          </p:cNvSpPr>
          <p:nvPr/>
        </p:nvSpPr>
        <p:spPr bwMode="auto">
          <a:xfrm>
            <a:off x="3571875" y="1428750"/>
            <a:ext cx="928688" cy="500063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9461" name="Стрелка вниз 17"/>
          <p:cNvSpPr>
            <a:spLocks noChangeArrowheads="1"/>
          </p:cNvSpPr>
          <p:nvPr/>
        </p:nvSpPr>
        <p:spPr bwMode="auto">
          <a:xfrm>
            <a:off x="1571625" y="3143250"/>
            <a:ext cx="785813" cy="10715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9462" name="Стрелка вниз 18"/>
          <p:cNvSpPr>
            <a:spLocks noChangeArrowheads="1"/>
          </p:cNvSpPr>
          <p:nvPr/>
        </p:nvSpPr>
        <p:spPr bwMode="auto">
          <a:xfrm rot="-3223846">
            <a:off x="3459957" y="2804319"/>
            <a:ext cx="1073150" cy="1328737"/>
          </a:xfrm>
          <a:prstGeom prst="downArrow">
            <a:avLst>
              <a:gd name="adj1" fmla="val 50000"/>
              <a:gd name="adj2" fmla="val 4995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FFFFFF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476375" y="6669088"/>
            <a:ext cx="7667625" cy="188912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0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857250" y="285750"/>
            <a:ext cx="7993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Задачи программы: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357158" y="1643050"/>
          <a:ext cx="857256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месь">
  <a:themeElements>
    <a:clrScheme name="Смесь 8">
      <a:dk1>
        <a:srgbClr val="000000"/>
      </a:dk1>
      <a:lt1>
        <a:srgbClr val="008000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AAC0AA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Смесь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месь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8">
        <a:dk1>
          <a:srgbClr val="000000"/>
        </a:dk1>
        <a:lt1>
          <a:srgbClr val="008000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C0A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4496</TotalTime>
  <Words>1354</Words>
  <Application>Microsoft Office PowerPoint</Application>
  <PresentationFormat>Экран (4:3)</PresentationFormat>
  <Paragraphs>296</Paragraphs>
  <Slides>25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Tahoma</vt:lpstr>
      <vt:lpstr>Times New Roman</vt:lpstr>
      <vt:lpstr>Wingdings</vt:lpstr>
      <vt:lpstr>Calibri</vt:lpstr>
      <vt:lpstr>Смесь</vt:lpstr>
      <vt:lpstr>Worksheet</vt:lpstr>
      <vt:lpstr>Диаграмма</vt:lpstr>
      <vt:lpstr>Исполнитель: Шляхова Л.А., заместитель директора по НМР  и информатизации</vt:lpstr>
      <vt:lpstr>          АКТУАЛЬНОСТЬ  темы проекта     </vt:lpstr>
      <vt:lpstr>  Экспериментальная деятельность направлена на разработку, апробацию и внедрение новых образовательных институтов и механизмов, правовой режим которых не урегулирован законодательством Российской Федерации в сфере образования.   </vt:lpstr>
      <vt:lpstr>АКТУАЛЬНОСТЬ темы исследования</vt:lpstr>
      <vt:lpstr>     Противоречия анализа актуальности   проблемы и темы исследования:</vt:lpstr>
      <vt:lpstr>Слайд 6</vt:lpstr>
      <vt:lpstr>Гипотеза исследования</vt:lpstr>
      <vt:lpstr>Слайд 8</vt:lpstr>
      <vt:lpstr> </vt:lpstr>
      <vt:lpstr>СОДЕРЖАНИЕ    ПРОГРАММЫ</vt:lpstr>
      <vt:lpstr>Функции мониторинга</vt:lpstr>
      <vt:lpstr>ВИД МОНИТОРИНГА </vt:lpstr>
      <vt:lpstr>Этапы подготовки для осуществления мониторинга</vt:lpstr>
      <vt:lpstr>Этапы осуществления мониторинга</vt:lpstr>
      <vt:lpstr>Инструментарий мониторинга </vt:lpstr>
      <vt:lpstr>Программные мероприятия на 2014-2015 уч.г.</vt:lpstr>
      <vt:lpstr>РИСКИ РЕАЛИЗАЦИИ МОНИТОРИНГА  </vt:lpstr>
      <vt:lpstr>  ПРЕДПОЛАГАЕМЫЕ РЕЗУЛЬТАТЫ РЕАЛИЗАЦИИ ПРОГРАММЫ </vt:lpstr>
      <vt:lpstr>Обобщение и систематизация результатов</vt:lpstr>
      <vt:lpstr>Источники информации:</vt:lpstr>
      <vt:lpstr>   РАБОТА НАД ПРОГРАММОЙ МОИДП</vt:lpstr>
      <vt:lpstr>Качество ресурсного оснащения </vt:lpstr>
      <vt:lpstr>Качество педагогических результатов </vt:lpstr>
      <vt:lpstr>Качество педагогических результатов </vt:lpstr>
      <vt:lpstr>   </vt:lpstr>
    </vt:vector>
  </TitlesOfParts>
  <Company>Prosv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стандарты общего образования</dc:title>
  <dc:creator>sivozhelezova</dc:creator>
  <cp:lastModifiedBy>Людмила</cp:lastModifiedBy>
  <cp:revision>257</cp:revision>
  <dcterms:created xsi:type="dcterms:W3CDTF">2007-08-07T13:13:33Z</dcterms:created>
  <dcterms:modified xsi:type="dcterms:W3CDTF">2014-06-27T08:20:45Z</dcterms:modified>
</cp:coreProperties>
</file>