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A99BA0-DBAB-468A-B969-C62D9E92C89F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700EBA-1C29-474C-B19D-8D2E12546D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Устройство микроскопа и приёмы работы с ним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1. Поставь </a:t>
            </a:r>
            <a:r>
              <a:rPr lang="ru-RU" dirty="0" smtClean="0"/>
              <a:t>микроскоп ручкой штатива от себя.</a:t>
            </a:r>
          </a:p>
          <a:p>
            <a:pPr lvl="0">
              <a:buNone/>
            </a:pPr>
            <a:r>
              <a:rPr lang="ru-RU" dirty="0" smtClean="0"/>
              <a:t>2. Штатив </a:t>
            </a:r>
            <a:r>
              <a:rPr lang="ru-RU" dirty="0" smtClean="0"/>
              <a:t>поверни ручкой «к себе».</a:t>
            </a:r>
          </a:p>
          <a:p>
            <a:pPr lvl="0">
              <a:buNone/>
            </a:pPr>
            <a:r>
              <a:rPr lang="ru-RU" dirty="0" smtClean="0"/>
              <a:t>3. Для </a:t>
            </a:r>
            <a:r>
              <a:rPr lang="ru-RU" dirty="0" smtClean="0"/>
              <a:t>работы поле зрения микроскопа должно </a:t>
            </a:r>
            <a:r>
              <a:rPr lang="ru-RU" dirty="0" smtClean="0"/>
              <a:t>    быть </a:t>
            </a:r>
            <a:r>
              <a:rPr lang="ru-RU" dirty="0" smtClean="0"/>
              <a:t>ярко освещено.</a:t>
            </a:r>
          </a:p>
          <a:p>
            <a:pPr lvl="0">
              <a:buNone/>
            </a:pPr>
            <a:r>
              <a:rPr lang="ru-RU" dirty="0" smtClean="0"/>
              <a:t>4. Поле </a:t>
            </a:r>
            <a:r>
              <a:rPr lang="ru-RU" dirty="0" smtClean="0"/>
              <a:t>зрения микроскопа освещено слабо.</a:t>
            </a:r>
          </a:p>
          <a:p>
            <a:pPr lvl="0">
              <a:buNone/>
            </a:pPr>
            <a:r>
              <a:rPr lang="ru-RU" dirty="0" smtClean="0"/>
              <a:t>5. Положи </a:t>
            </a:r>
            <a:r>
              <a:rPr lang="ru-RU" dirty="0" smtClean="0"/>
              <a:t>готовый препарат под предметный столик.</a:t>
            </a:r>
          </a:p>
          <a:p>
            <a:pPr lvl="0">
              <a:buNone/>
            </a:pPr>
            <a:r>
              <a:rPr lang="ru-RU" dirty="0" smtClean="0"/>
              <a:t>6. Положи </a:t>
            </a:r>
            <a:r>
              <a:rPr lang="ru-RU" dirty="0" smtClean="0"/>
              <a:t>готовый препарат на столик микроскопа. Закрепи его зажимом.</a:t>
            </a:r>
          </a:p>
          <a:p>
            <a:pPr lvl="0">
              <a:buNone/>
            </a:pPr>
            <a:r>
              <a:rPr lang="ru-RU" dirty="0" smtClean="0"/>
              <a:t>7. Глядя </a:t>
            </a:r>
            <a:r>
              <a:rPr lang="ru-RU" dirty="0" smtClean="0"/>
              <a:t>в окуляр, медленно вращай большой винт, пока не появится четкое изображение. Делай это осторожно, чтобы не раздавить препарат.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1. Поставь </a:t>
            </a:r>
            <a:r>
              <a:rPr lang="ru-RU" dirty="0" smtClean="0"/>
              <a:t>микроскоп ручкой штатива от себя.</a:t>
            </a:r>
          </a:p>
          <a:p>
            <a:pPr lvl="0">
              <a:buNone/>
            </a:pPr>
            <a:r>
              <a:rPr lang="ru-RU" i="1" u="sng" dirty="0" smtClean="0"/>
              <a:t>2. Штатив </a:t>
            </a:r>
            <a:r>
              <a:rPr lang="ru-RU" i="1" u="sng" dirty="0" smtClean="0"/>
              <a:t>поверни ручкой «к себе».</a:t>
            </a:r>
            <a:endParaRPr lang="ru-RU" u="sng" dirty="0" smtClean="0"/>
          </a:p>
          <a:p>
            <a:pPr lvl="0">
              <a:buNone/>
            </a:pPr>
            <a:r>
              <a:rPr lang="ru-RU" i="1" u="sng" dirty="0" smtClean="0"/>
              <a:t>3. Для </a:t>
            </a:r>
            <a:r>
              <a:rPr lang="ru-RU" i="1" u="sng" dirty="0" smtClean="0"/>
              <a:t>работы поле зрения микроскопа должно быть ярко освещено.</a:t>
            </a:r>
            <a:endParaRPr lang="ru-RU" u="sng" dirty="0" smtClean="0"/>
          </a:p>
          <a:p>
            <a:pPr lvl="0">
              <a:buNone/>
            </a:pPr>
            <a:r>
              <a:rPr lang="ru-RU" dirty="0" smtClean="0"/>
              <a:t>4. Поле </a:t>
            </a:r>
            <a:r>
              <a:rPr lang="ru-RU" dirty="0" smtClean="0"/>
              <a:t>зрения микроскопа освещено слабо.</a:t>
            </a:r>
          </a:p>
          <a:p>
            <a:pPr lvl="0">
              <a:buNone/>
            </a:pPr>
            <a:r>
              <a:rPr lang="ru-RU" dirty="0" smtClean="0"/>
              <a:t>5. Положи </a:t>
            </a:r>
            <a:r>
              <a:rPr lang="ru-RU" dirty="0" smtClean="0"/>
              <a:t>готовый препарат под предметный столик.</a:t>
            </a:r>
          </a:p>
          <a:p>
            <a:pPr lvl="0">
              <a:buNone/>
            </a:pPr>
            <a:r>
              <a:rPr lang="ru-RU" i="1" u="sng" dirty="0" smtClean="0"/>
              <a:t>6. Положи </a:t>
            </a:r>
            <a:r>
              <a:rPr lang="ru-RU" i="1" u="sng" dirty="0" smtClean="0"/>
              <a:t>готовый препарат на столик микроскопа. Закрепи его зажимом.</a:t>
            </a:r>
            <a:endParaRPr lang="ru-RU" u="sng" dirty="0" smtClean="0"/>
          </a:p>
          <a:p>
            <a:pPr lvl="0">
              <a:buNone/>
            </a:pPr>
            <a:r>
              <a:rPr lang="ru-RU" i="1" u="sng" dirty="0" smtClean="0"/>
              <a:t>7. Глядя </a:t>
            </a:r>
            <a:r>
              <a:rPr lang="ru-RU" i="1" u="sng" dirty="0" smtClean="0"/>
              <a:t>в окуляр, медленно вращай большой винт, пока не появится четкое изображение. Делай это осторожно, чтобы не раздавить препарат.</a:t>
            </a:r>
            <a:endParaRPr lang="ru-RU" u="sng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вы не сделали ни одной ошибки, закрасьте кружок красным.</a:t>
            </a:r>
          </a:p>
          <a:p>
            <a:r>
              <a:rPr lang="ru-RU" dirty="0" smtClean="0"/>
              <a:t>Если вы сделали 1-2 ошибки, закрасьте кружок синим. Если вы сделали3-4 ошибки закрасьте кружок зеленым.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 себя.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5400" dirty="0" smtClean="0"/>
              <a:t>§6</a:t>
            </a:r>
            <a:r>
              <a:rPr lang="ru-RU" sz="5400" dirty="0" smtClean="0"/>
              <a:t>, стр.22-23</a:t>
            </a:r>
            <a:r>
              <a:rPr lang="ru-RU" sz="5400" dirty="0" smtClean="0"/>
              <a:t>;</a:t>
            </a:r>
          </a:p>
          <a:p>
            <a:pPr algn="ctr">
              <a:buNone/>
            </a:pPr>
            <a:r>
              <a:rPr lang="ru-RU" sz="5400" dirty="0" smtClean="0"/>
              <a:t> </a:t>
            </a:r>
            <a:r>
              <a:rPr lang="ru-RU" sz="5400" dirty="0" smtClean="0"/>
              <a:t>зад. в раб. </a:t>
            </a:r>
            <a:r>
              <a:rPr lang="ru-RU" sz="5400" dirty="0" smtClean="0"/>
              <a:t>тетради </a:t>
            </a:r>
            <a:r>
              <a:rPr lang="ru-RU" sz="5400" dirty="0" smtClean="0"/>
              <a:t>стр.21-22 </a:t>
            </a:r>
            <a:endParaRPr lang="ru-RU" sz="5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3019" y="1989138"/>
            <a:ext cx="4017962" cy="401796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Слово «микроскоп» — это комбинация двух греческих слов: «</a:t>
            </a:r>
            <a:r>
              <a:rPr lang="ru-RU" sz="2800" dirty="0" err="1" smtClean="0"/>
              <a:t>микрос</a:t>
            </a:r>
            <a:r>
              <a:rPr lang="ru-RU" sz="2800" dirty="0" smtClean="0"/>
              <a:t>» (маленький) и «</a:t>
            </a:r>
            <a:r>
              <a:rPr lang="ru-RU" sz="2800" dirty="0" err="1" smtClean="0"/>
              <a:t>скопос</a:t>
            </a:r>
            <a:r>
              <a:rPr lang="ru-RU" sz="2800" dirty="0" smtClean="0"/>
              <a:t>» (наблюдатель).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636912"/>
            <a:ext cx="3927709" cy="2160240"/>
          </a:xfrm>
        </p:spPr>
      </p:pic>
      <p:pic>
        <p:nvPicPr>
          <p:cNvPr id="8" name="Содержимое 7" descr="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8104" y="1556792"/>
            <a:ext cx="2656112" cy="468578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Захария</a:t>
            </a:r>
            <a:r>
              <a:rPr lang="ru-RU" dirty="0" smtClean="0"/>
              <a:t> </a:t>
            </a:r>
            <a:r>
              <a:rPr lang="ru-RU" dirty="0" err="1" smtClean="0"/>
              <a:t>Янсен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33643" y="1863166"/>
            <a:ext cx="2885714" cy="3761905"/>
          </a:xfrm>
        </p:spPr>
      </p:pic>
      <p:pic>
        <p:nvPicPr>
          <p:cNvPr id="10" name="Содержимое 9" descr="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481138"/>
            <a:ext cx="3394472" cy="452596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Роберт </a:t>
            </a:r>
            <a:r>
              <a:rPr lang="ru-RU" b="0" dirty="0" smtClean="0">
                <a:solidFill>
                  <a:schemeClr val="tx1"/>
                </a:solidFill>
              </a:rPr>
              <a:t>Гук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1748631"/>
            <a:ext cx="2857500" cy="3990975"/>
          </a:xfrm>
        </p:spPr>
      </p:pic>
      <p:pic>
        <p:nvPicPr>
          <p:cNvPr id="6" name="Содержимое 5" descr="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9" y="1449553"/>
            <a:ext cx="3384376" cy="4512501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Антони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Левенгук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340768"/>
            <a:ext cx="4824536" cy="520047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Электронный микроскоп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196752"/>
            <a:ext cx="5400600" cy="5400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Устройство микроскопа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20072" y="141277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88024" y="2204864"/>
            <a:ext cx="15121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932040" y="270892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148064" y="2780928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96136" y="40050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987824" y="3573016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699792" y="436510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15816" y="53732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Окуляр</a:t>
            </a:r>
          </a:p>
          <a:p>
            <a:r>
              <a:rPr lang="ru-RU" sz="3600" dirty="0" smtClean="0"/>
              <a:t>Объектив</a:t>
            </a:r>
          </a:p>
          <a:p>
            <a:r>
              <a:rPr lang="ru-RU" sz="3600" dirty="0" smtClean="0"/>
              <a:t>Тубус</a:t>
            </a:r>
          </a:p>
          <a:p>
            <a:r>
              <a:rPr lang="ru-RU" sz="3600" dirty="0" smtClean="0"/>
              <a:t>Винты</a:t>
            </a:r>
          </a:p>
          <a:p>
            <a:r>
              <a:rPr lang="ru-RU" sz="3600" dirty="0" smtClean="0"/>
              <a:t>Штатив</a:t>
            </a:r>
          </a:p>
          <a:p>
            <a:r>
              <a:rPr lang="ru-RU" sz="3600" dirty="0" smtClean="0"/>
              <a:t>Предметный столик</a:t>
            </a:r>
          </a:p>
          <a:p>
            <a:r>
              <a:rPr lang="ru-RU" sz="3600" dirty="0" smtClean="0"/>
              <a:t>Зеркало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Части микроскопа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196752"/>
            <a:ext cx="896448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Увеличение микроскопа подсчитывают следующим образом</a:t>
            </a:r>
            <a:r>
              <a:rPr lang="ru-RU" sz="3600" dirty="0" smtClean="0"/>
              <a:t>:</a:t>
            </a:r>
          </a:p>
          <a:p>
            <a:endParaRPr lang="ru-RU" dirty="0"/>
          </a:p>
          <a:p>
            <a:pPr algn="ctr"/>
            <a:r>
              <a:rPr lang="ru-RU" sz="3000" b="1" u="sng" dirty="0"/>
              <a:t>увеличение окуляра </a:t>
            </a:r>
            <a:r>
              <a:rPr lang="ru-RU" sz="3000" b="1" u="sng" dirty="0" err="1"/>
              <a:t>x</a:t>
            </a:r>
            <a:r>
              <a:rPr lang="ru-RU" sz="3000" b="1" u="sng" dirty="0"/>
              <a:t> увеличение объектива </a:t>
            </a:r>
            <a:r>
              <a:rPr lang="ru-RU" sz="3000" b="1" dirty="0" smtClean="0"/>
              <a:t>=</a:t>
            </a:r>
          </a:p>
          <a:p>
            <a:pPr algn="ctr"/>
            <a:r>
              <a:rPr lang="ru-RU" sz="3000" dirty="0" smtClean="0"/>
              <a:t>Увеличение </a:t>
            </a:r>
            <a:r>
              <a:rPr lang="ru-RU" sz="3000" dirty="0"/>
              <a:t>окуляра и объектива определяются по цифрам на их оправах.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287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Устройство микроскопа и приёмы работы с ним</vt:lpstr>
      <vt:lpstr>Слово «микроскоп» — это комбинация двух греческих слов: «микрос» (маленький) и «скопос» (наблюдатель).</vt:lpstr>
      <vt:lpstr>Захария Янсен</vt:lpstr>
      <vt:lpstr>Роберт Гук</vt:lpstr>
      <vt:lpstr>Антони ван Левенгук</vt:lpstr>
      <vt:lpstr>Электронный микроскоп</vt:lpstr>
      <vt:lpstr>Устройство микроскопа</vt:lpstr>
      <vt:lpstr>Части микроскопа</vt:lpstr>
      <vt:lpstr>Слайд 9</vt:lpstr>
      <vt:lpstr>Задание 1.</vt:lpstr>
      <vt:lpstr>Проверь себя:</vt:lpstr>
      <vt:lpstr>Оцени себя.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микроскопа и приёмы работы с ним</dc:title>
  <dc:creator>Tamara</dc:creator>
  <cp:lastModifiedBy>Tamara</cp:lastModifiedBy>
  <cp:revision>11</cp:revision>
  <dcterms:created xsi:type="dcterms:W3CDTF">2014-10-13T17:57:55Z</dcterms:created>
  <dcterms:modified xsi:type="dcterms:W3CDTF">2014-10-13T18:55:35Z</dcterms:modified>
</cp:coreProperties>
</file>