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  <p:sldId id="258" r:id="rId3"/>
    <p:sldId id="281" r:id="rId4"/>
    <p:sldId id="261" r:id="rId5"/>
    <p:sldId id="259" r:id="rId6"/>
    <p:sldId id="282" r:id="rId7"/>
    <p:sldId id="283" r:id="rId8"/>
    <p:sldId id="284" r:id="rId9"/>
    <p:sldId id="285" r:id="rId10"/>
    <p:sldId id="260" r:id="rId11"/>
    <p:sldId id="263" r:id="rId12"/>
    <p:sldId id="264" r:id="rId13"/>
    <p:sldId id="265" r:id="rId14"/>
    <p:sldId id="262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B9B16E-62EA-408B-AF4E-B8C8B33BD2EF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06AE18-63A6-44B0-9EAD-3AFC92E66F6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семья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7E8E71-598A-45CD-A4DF-9D02318F553E}" type="parTrans" cxnId="{44DE4C4B-0C17-499D-B4BF-8F4CA6957C14}">
      <dgm:prSet/>
      <dgm:spPr/>
      <dgm:t>
        <a:bodyPr/>
        <a:lstStyle/>
        <a:p>
          <a:endParaRPr lang="ru-RU"/>
        </a:p>
      </dgm:t>
    </dgm:pt>
    <dgm:pt modelId="{146326D3-6C88-49BA-A0DF-3888024A6030}" type="sibTrans" cxnId="{44DE4C4B-0C17-499D-B4BF-8F4CA6957C14}">
      <dgm:prSet/>
      <dgm:spPr/>
      <dgm:t>
        <a:bodyPr/>
        <a:lstStyle/>
        <a:p>
          <a:endParaRPr lang="ru-RU"/>
        </a:p>
      </dgm:t>
    </dgm:pt>
    <dgm:pt modelId="{67DF8080-93F5-408F-84F2-FD1AAF11E189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религиозные объединения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8EBAFD-02D2-4EC5-9379-1A71BC7C2CA7}" type="parTrans" cxnId="{B24D5DD5-1F23-4618-B5F2-05C27F79CB3A}">
      <dgm:prSet/>
      <dgm:spPr/>
      <dgm:t>
        <a:bodyPr/>
        <a:lstStyle/>
        <a:p>
          <a:endParaRPr lang="ru-RU"/>
        </a:p>
      </dgm:t>
    </dgm:pt>
    <dgm:pt modelId="{5EF8B54B-50FE-47F8-AC23-A64E5C34313E}" type="sibTrans" cxnId="{B24D5DD5-1F23-4618-B5F2-05C27F79CB3A}">
      <dgm:prSet/>
      <dgm:spPr/>
      <dgm:t>
        <a:bodyPr/>
        <a:lstStyle/>
        <a:p>
          <a:endParaRPr lang="ru-RU"/>
        </a:p>
      </dgm:t>
    </dgm:pt>
    <dgm:pt modelId="{7E721F05-ECB1-4916-96C9-081EC0619C5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учреждения культуры и спорта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EB1770-CA87-444A-A60C-E8E2EFDC0286}" type="parTrans" cxnId="{8D3C252B-AEAF-4C7D-A2E2-2A40817D7EBA}">
      <dgm:prSet/>
      <dgm:spPr/>
      <dgm:t>
        <a:bodyPr/>
        <a:lstStyle/>
        <a:p>
          <a:endParaRPr lang="ru-RU"/>
        </a:p>
      </dgm:t>
    </dgm:pt>
    <dgm:pt modelId="{0E3BA7BC-4A7C-44E3-8C71-336366C50294}" type="sibTrans" cxnId="{8D3C252B-AEAF-4C7D-A2E2-2A40817D7EBA}">
      <dgm:prSet/>
      <dgm:spPr/>
      <dgm:t>
        <a:bodyPr/>
        <a:lstStyle/>
        <a:p>
          <a:endParaRPr lang="ru-RU"/>
        </a:p>
      </dgm:t>
    </dgm:pt>
    <dgm:pt modelId="{AA6B72E3-367B-4551-A063-98C0B20E48F9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 массовой информации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6C42FB-D559-4CDD-9645-E278C9677DA8}" type="parTrans" cxnId="{8F47388E-CBEB-4CC4-9B4F-93F6CD1CC989}">
      <dgm:prSet/>
      <dgm:spPr/>
      <dgm:t>
        <a:bodyPr/>
        <a:lstStyle/>
        <a:p>
          <a:endParaRPr lang="ru-RU"/>
        </a:p>
      </dgm:t>
    </dgm:pt>
    <dgm:pt modelId="{E9A675A8-54D6-4525-8C29-02A67A90CEC4}" type="sibTrans" cxnId="{8F47388E-CBEB-4CC4-9B4F-93F6CD1CC989}">
      <dgm:prSet/>
      <dgm:spPr/>
      <dgm:t>
        <a:bodyPr/>
        <a:lstStyle/>
        <a:p>
          <a:endParaRPr lang="ru-RU"/>
        </a:p>
      </dgm:t>
    </dgm:pt>
    <dgm:pt modelId="{10F68334-3681-401D-BEAF-303E92D2B084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учреждения дополнительного образования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1E346D3-A9B1-42F2-89F9-074652683D09}" type="parTrans" cxnId="{207883E9-C43E-4019-AAD4-27A4FAB5D87B}">
      <dgm:prSet/>
      <dgm:spPr/>
      <dgm:t>
        <a:bodyPr/>
        <a:lstStyle/>
        <a:p>
          <a:endParaRPr lang="ru-RU"/>
        </a:p>
      </dgm:t>
    </dgm:pt>
    <dgm:pt modelId="{DDF73E50-B58E-434C-B7AD-B518A468CE23}" type="sibTrans" cxnId="{207883E9-C43E-4019-AAD4-27A4FAB5D87B}">
      <dgm:prSet/>
      <dgm:spPr/>
      <dgm:t>
        <a:bodyPr/>
        <a:lstStyle/>
        <a:p>
          <a:endParaRPr lang="ru-RU"/>
        </a:p>
      </dgm:t>
    </dgm:pt>
    <dgm:pt modelId="{C31A2CFA-14F3-4B84-8739-EDA23592ED0A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общественные организации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8E616D-C759-4865-8902-91316A67ABAA}" type="parTrans" cxnId="{B5B36E61-99D3-420C-A8D1-ADE21AC1CDBF}">
      <dgm:prSet/>
      <dgm:spPr/>
      <dgm:t>
        <a:bodyPr/>
        <a:lstStyle/>
        <a:p>
          <a:endParaRPr lang="ru-RU"/>
        </a:p>
      </dgm:t>
    </dgm:pt>
    <dgm:pt modelId="{AC625F5E-65E0-4BC8-A446-A4AD344A8641}" type="sibTrans" cxnId="{B5B36E61-99D3-420C-A8D1-ADE21AC1CDBF}">
      <dgm:prSet/>
      <dgm:spPr/>
      <dgm:t>
        <a:bodyPr/>
        <a:lstStyle/>
        <a:p>
          <a:endParaRPr lang="ru-RU"/>
        </a:p>
      </dgm:t>
    </dgm:pt>
    <dgm:pt modelId="{43CEB3D2-14A1-422A-9B0D-9840FF31A927}" type="pres">
      <dgm:prSet presAssocID="{F8B9B16E-62EA-408B-AF4E-B8C8B33BD2E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08E0C3-DDF0-41F5-9144-A2D4E0494BAD}" type="pres">
      <dgm:prSet presAssocID="{C806AE18-63A6-44B0-9EAD-3AFC92E66F6D}" presName="node" presStyleLbl="node1" presStyleIdx="0" presStyleCnt="6" custRadScaleRad="100197" custRadScaleInc="-125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AF3024-D373-4B61-9953-3B32B2C0AE53}" type="pres">
      <dgm:prSet presAssocID="{C806AE18-63A6-44B0-9EAD-3AFC92E66F6D}" presName="spNode" presStyleCnt="0"/>
      <dgm:spPr/>
    </dgm:pt>
    <dgm:pt modelId="{86A1A515-4AA5-4682-AFBE-DC1E3B0B1DA2}" type="pres">
      <dgm:prSet presAssocID="{146326D3-6C88-49BA-A0DF-3888024A6030}" presName="sibTrans" presStyleLbl="sibTrans1D1" presStyleIdx="0" presStyleCnt="6"/>
      <dgm:spPr/>
      <dgm:t>
        <a:bodyPr/>
        <a:lstStyle/>
        <a:p>
          <a:endParaRPr lang="ru-RU"/>
        </a:p>
      </dgm:t>
    </dgm:pt>
    <dgm:pt modelId="{56332622-3172-453A-B789-E5D8F1F02597}" type="pres">
      <dgm:prSet presAssocID="{67DF8080-93F5-408F-84F2-FD1AAF11E189}" presName="node" presStyleLbl="node1" presStyleIdx="1" presStyleCnt="6" custScaleX="153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C967D9-0A21-40A6-8F49-6834144276AB}" type="pres">
      <dgm:prSet presAssocID="{67DF8080-93F5-408F-84F2-FD1AAF11E189}" presName="spNode" presStyleCnt="0"/>
      <dgm:spPr/>
    </dgm:pt>
    <dgm:pt modelId="{6F0244E8-7AD3-4CC5-B5FD-3F4285BCAB78}" type="pres">
      <dgm:prSet presAssocID="{5EF8B54B-50FE-47F8-AC23-A64E5C34313E}" presName="sibTrans" presStyleLbl="sibTrans1D1" presStyleIdx="1" presStyleCnt="6"/>
      <dgm:spPr/>
      <dgm:t>
        <a:bodyPr/>
        <a:lstStyle/>
        <a:p>
          <a:endParaRPr lang="ru-RU"/>
        </a:p>
      </dgm:t>
    </dgm:pt>
    <dgm:pt modelId="{A958643A-269D-41B4-9613-A16389C78C32}" type="pres">
      <dgm:prSet presAssocID="{7E721F05-ECB1-4916-96C9-081EC0619C55}" presName="node" presStyleLbl="node1" presStyleIdx="2" presStyleCnt="6" custScaleX="136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448701-B958-4C9A-A73D-F2C5C8206B6F}" type="pres">
      <dgm:prSet presAssocID="{7E721F05-ECB1-4916-96C9-081EC0619C55}" presName="spNode" presStyleCnt="0"/>
      <dgm:spPr/>
    </dgm:pt>
    <dgm:pt modelId="{4D536BB2-5A42-4A99-A3C9-BD255577FC27}" type="pres">
      <dgm:prSet presAssocID="{0E3BA7BC-4A7C-44E3-8C71-336366C50294}" presName="sibTrans" presStyleLbl="sibTrans1D1" presStyleIdx="2" presStyleCnt="6"/>
      <dgm:spPr/>
      <dgm:t>
        <a:bodyPr/>
        <a:lstStyle/>
        <a:p>
          <a:endParaRPr lang="ru-RU"/>
        </a:p>
      </dgm:t>
    </dgm:pt>
    <dgm:pt modelId="{6D8B5CF4-39FD-4D06-A317-5A8E9CFFE314}" type="pres">
      <dgm:prSet presAssocID="{AA6B72E3-367B-4551-A063-98C0B20E48F9}" presName="node" presStyleLbl="node1" presStyleIdx="3" presStyleCnt="6" custScaleX="157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9EC84-F918-4AF1-978E-31C0CC69ED73}" type="pres">
      <dgm:prSet presAssocID="{AA6B72E3-367B-4551-A063-98C0B20E48F9}" presName="spNode" presStyleCnt="0"/>
      <dgm:spPr/>
    </dgm:pt>
    <dgm:pt modelId="{84D87D33-D4F5-4546-9C7E-9B386BAA1BC6}" type="pres">
      <dgm:prSet presAssocID="{E9A675A8-54D6-4525-8C29-02A67A90CEC4}" presName="sibTrans" presStyleLbl="sibTrans1D1" presStyleIdx="3" presStyleCnt="6"/>
      <dgm:spPr/>
      <dgm:t>
        <a:bodyPr/>
        <a:lstStyle/>
        <a:p>
          <a:endParaRPr lang="ru-RU"/>
        </a:p>
      </dgm:t>
    </dgm:pt>
    <dgm:pt modelId="{A91C08DF-8DFD-4167-9260-2CBA71A501B3}" type="pres">
      <dgm:prSet presAssocID="{10F68334-3681-401D-BEAF-303E92D2B084}" presName="node" presStyleLbl="node1" presStyleIdx="4" presStyleCnt="6" custScaleX="149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428A3E-9C5B-42DC-9CB1-A7352086DE73}" type="pres">
      <dgm:prSet presAssocID="{10F68334-3681-401D-BEAF-303E92D2B084}" presName="spNode" presStyleCnt="0"/>
      <dgm:spPr/>
    </dgm:pt>
    <dgm:pt modelId="{5AB4CF37-3C5D-497B-92F6-DEA8C4EB8CEE}" type="pres">
      <dgm:prSet presAssocID="{DDF73E50-B58E-434C-B7AD-B518A468CE23}" presName="sibTrans" presStyleLbl="sibTrans1D1" presStyleIdx="4" presStyleCnt="6"/>
      <dgm:spPr/>
      <dgm:t>
        <a:bodyPr/>
        <a:lstStyle/>
        <a:p>
          <a:endParaRPr lang="ru-RU"/>
        </a:p>
      </dgm:t>
    </dgm:pt>
    <dgm:pt modelId="{FB191AB8-300A-4499-913D-2E0F1C86F292}" type="pres">
      <dgm:prSet presAssocID="{C31A2CFA-14F3-4B84-8739-EDA23592ED0A}" presName="node" presStyleLbl="node1" presStyleIdx="5" presStyleCnt="6" custScaleX="132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6E744-DEF7-4EC1-B4F4-75DDDE676E0E}" type="pres">
      <dgm:prSet presAssocID="{C31A2CFA-14F3-4B84-8739-EDA23592ED0A}" presName="spNode" presStyleCnt="0"/>
      <dgm:spPr/>
    </dgm:pt>
    <dgm:pt modelId="{7BF34C6F-826D-4EC3-99AB-2F818BC08161}" type="pres">
      <dgm:prSet presAssocID="{AC625F5E-65E0-4BC8-A446-A4AD344A8641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6ADC4DD8-2BE3-4BF2-A0BB-85B65DAF6844}" type="presOf" srcId="{AC625F5E-65E0-4BC8-A446-A4AD344A8641}" destId="{7BF34C6F-826D-4EC3-99AB-2F818BC08161}" srcOrd="0" destOrd="0" presId="urn:microsoft.com/office/officeart/2005/8/layout/cycle6"/>
    <dgm:cxn modelId="{8F47388E-CBEB-4CC4-9B4F-93F6CD1CC989}" srcId="{F8B9B16E-62EA-408B-AF4E-B8C8B33BD2EF}" destId="{AA6B72E3-367B-4551-A063-98C0B20E48F9}" srcOrd="3" destOrd="0" parTransId="{746C42FB-D559-4CDD-9645-E278C9677DA8}" sibTransId="{E9A675A8-54D6-4525-8C29-02A67A90CEC4}"/>
    <dgm:cxn modelId="{B24D5DD5-1F23-4618-B5F2-05C27F79CB3A}" srcId="{F8B9B16E-62EA-408B-AF4E-B8C8B33BD2EF}" destId="{67DF8080-93F5-408F-84F2-FD1AAF11E189}" srcOrd="1" destOrd="0" parTransId="{CE8EBAFD-02D2-4EC5-9379-1A71BC7C2CA7}" sibTransId="{5EF8B54B-50FE-47F8-AC23-A64E5C34313E}"/>
    <dgm:cxn modelId="{E5A72E0B-7FA1-45B8-BA40-6A1F6B1E1A4B}" type="presOf" srcId="{DDF73E50-B58E-434C-B7AD-B518A468CE23}" destId="{5AB4CF37-3C5D-497B-92F6-DEA8C4EB8CEE}" srcOrd="0" destOrd="0" presId="urn:microsoft.com/office/officeart/2005/8/layout/cycle6"/>
    <dgm:cxn modelId="{F6A0B484-09D7-4E7B-920E-58C29380647D}" type="presOf" srcId="{7E721F05-ECB1-4916-96C9-081EC0619C55}" destId="{A958643A-269D-41B4-9613-A16389C78C32}" srcOrd="0" destOrd="0" presId="urn:microsoft.com/office/officeart/2005/8/layout/cycle6"/>
    <dgm:cxn modelId="{317789E5-957B-4D95-A533-2A4F599FF107}" type="presOf" srcId="{C31A2CFA-14F3-4B84-8739-EDA23592ED0A}" destId="{FB191AB8-300A-4499-913D-2E0F1C86F292}" srcOrd="0" destOrd="0" presId="urn:microsoft.com/office/officeart/2005/8/layout/cycle6"/>
    <dgm:cxn modelId="{44DE4C4B-0C17-499D-B4BF-8F4CA6957C14}" srcId="{F8B9B16E-62EA-408B-AF4E-B8C8B33BD2EF}" destId="{C806AE18-63A6-44B0-9EAD-3AFC92E66F6D}" srcOrd="0" destOrd="0" parTransId="{9F7E8E71-598A-45CD-A4DF-9D02318F553E}" sibTransId="{146326D3-6C88-49BA-A0DF-3888024A6030}"/>
    <dgm:cxn modelId="{B5B36E61-99D3-420C-A8D1-ADE21AC1CDBF}" srcId="{F8B9B16E-62EA-408B-AF4E-B8C8B33BD2EF}" destId="{C31A2CFA-14F3-4B84-8739-EDA23592ED0A}" srcOrd="5" destOrd="0" parTransId="{2A8E616D-C759-4865-8902-91316A67ABAA}" sibTransId="{AC625F5E-65E0-4BC8-A446-A4AD344A8641}"/>
    <dgm:cxn modelId="{8D3C252B-AEAF-4C7D-A2E2-2A40817D7EBA}" srcId="{F8B9B16E-62EA-408B-AF4E-B8C8B33BD2EF}" destId="{7E721F05-ECB1-4916-96C9-081EC0619C55}" srcOrd="2" destOrd="0" parTransId="{00EB1770-CA87-444A-A60C-E8E2EFDC0286}" sibTransId="{0E3BA7BC-4A7C-44E3-8C71-336366C50294}"/>
    <dgm:cxn modelId="{48E47921-27B8-43DA-9082-099950B8230E}" type="presOf" srcId="{0E3BA7BC-4A7C-44E3-8C71-336366C50294}" destId="{4D536BB2-5A42-4A99-A3C9-BD255577FC27}" srcOrd="0" destOrd="0" presId="urn:microsoft.com/office/officeart/2005/8/layout/cycle6"/>
    <dgm:cxn modelId="{12BE1272-180A-4AE2-971C-52550D3B14ED}" type="presOf" srcId="{10F68334-3681-401D-BEAF-303E92D2B084}" destId="{A91C08DF-8DFD-4167-9260-2CBA71A501B3}" srcOrd="0" destOrd="0" presId="urn:microsoft.com/office/officeart/2005/8/layout/cycle6"/>
    <dgm:cxn modelId="{534DE72E-396A-4831-B6A8-450C8AC679FB}" type="presOf" srcId="{E9A675A8-54D6-4525-8C29-02A67A90CEC4}" destId="{84D87D33-D4F5-4546-9C7E-9B386BAA1BC6}" srcOrd="0" destOrd="0" presId="urn:microsoft.com/office/officeart/2005/8/layout/cycle6"/>
    <dgm:cxn modelId="{DA65B318-4B66-4178-B03D-2AB3195B566E}" type="presOf" srcId="{F8B9B16E-62EA-408B-AF4E-B8C8B33BD2EF}" destId="{43CEB3D2-14A1-422A-9B0D-9840FF31A927}" srcOrd="0" destOrd="0" presId="urn:microsoft.com/office/officeart/2005/8/layout/cycle6"/>
    <dgm:cxn modelId="{84CE7CE5-5F00-4A50-9FCD-A59010826CFA}" type="presOf" srcId="{146326D3-6C88-49BA-A0DF-3888024A6030}" destId="{86A1A515-4AA5-4682-AFBE-DC1E3B0B1DA2}" srcOrd="0" destOrd="0" presId="urn:microsoft.com/office/officeart/2005/8/layout/cycle6"/>
    <dgm:cxn modelId="{207883E9-C43E-4019-AAD4-27A4FAB5D87B}" srcId="{F8B9B16E-62EA-408B-AF4E-B8C8B33BD2EF}" destId="{10F68334-3681-401D-BEAF-303E92D2B084}" srcOrd="4" destOrd="0" parTransId="{41E346D3-A9B1-42F2-89F9-074652683D09}" sibTransId="{DDF73E50-B58E-434C-B7AD-B518A468CE23}"/>
    <dgm:cxn modelId="{992CAFAA-D965-4BDA-823E-57F2B2EC6DEA}" type="presOf" srcId="{C806AE18-63A6-44B0-9EAD-3AFC92E66F6D}" destId="{9008E0C3-DDF0-41F5-9144-A2D4E0494BAD}" srcOrd="0" destOrd="0" presId="urn:microsoft.com/office/officeart/2005/8/layout/cycle6"/>
    <dgm:cxn modelId="{26E6F0BD-C575-470B-8A82-DF9E708AEE99}" type="presOf" srcId="{AA6B72E3-367B-4551-A063-98C0B20E48F9}" destId="{6D8B5CF4-39FD-4D06-A317-5A8E9CFFE314}" srcOrd="0" destOrd="0" presId="urn:microsoft.com/office/officeart/2005/8/layout/cycle6"/>
    <dgm:cxn modelId="{793D9F82-610D-4256-B9BB-2C1668D77645}" type="presOf" srcId="{5EF8B54B-50FE-47F8-AC23-A64E5C34313E}" destId="{6F0244E8-7AD3-4CC5-B5FD-3F4285BCAB78}" srcOrd="0" destOrd="0" presId="urn:microsoft.com/office/officeart/2005/8/layout/cycle6"/>
    <dgm:cxn modelId="{26F0C7D7-868A-43D6-B1FC-DC601CAC9DC1}" type="presOf" srcId="{67DF8080-93F5-408F-84F2-FD1AAF11E189}" destId="{56332622-3172-453A-B789-E5D8F1F02597}" srcOrd="0" destOrd="0" presId="urn:microsoft.com/office/officeart/2005/8/layout/cycle6"/>
    <dgm:cxn modelId="{39264ED3-4853-4293-878F-1A538EFE37FF}" type="presParOf" srcId="{43CEB3D2-14A1-422A-9B0D-9840FF31A927}" destId="{9008E0C3-DDF0-41F5-9144-A2D4E0494BAD}" srcOrd="0" destOrd="0" presId="urn:microsoft.com/office/officeart/2005/8/layout/cycle6"/>
    <dgm:cxn modelId="{76061344-14FB-46B1-943D-FBCCFC2F0537}" type="presParOf" srcId="{43CEB3D2-14A1-422A-9B0D-9840FF31A927}" destId="{99AF3024-D373-4B61-9953-3B32B2C0AE53}" srcOrd="1" destOrd="0" presId="urn:microsoft.com/office/officeart/2005/8/layout/cycle6"/>
    <dgm:cxn modelId="{EC0934C2-1092-4DC5-ADF4-0AA3AA0A78E8}" type="presParOf" srcId="{43CEB3D2-14A1-422A-9B0D-9840FF31A927}" destId="{86A1A515-4AA5-4682-AFBE-DC1E3B0B1DA2}" srcOrd="2" destOrd="0" presId="urn:microsoft.com/office/officeart/2005/8/layout/cycle6"/>
    <dgm:cxn modelId="{99BD2415-5C17-4876-9CE5-753F77CF4420}" type="presParOf" srcId="{43CEB3D2-14A1-422A-9B0D-9840FF31A927}" destId="{56332622-3172-453A-B789-E5D8F1F02597}" srcOrd="3" destOrd="0" presId="urn:microsoft.com/office/officeart/2005/8/layout/cycle6"/>
    <dgm:cxn modelId="{D0266C38-0290-404B-8B55-2267AF1678F3}" type="presParOf" srcId="{43CEB3D2-14A1-422A-9B0D-9840FF31A927}" destId="{B7C967D9-0A21-40A6-8F49-6834144276AB}" srcOrd="4" destOrd="0" presId="urn:microsoft.com/office/officeart/2005/8/layout/cycle6"/>
    <dgm:cxn modelId="{AE9588C9-9582-412E-A2E0-685EB5BEC5B9}" type="presParOf" srcId="{43CEB3D2-14A1-422A-9B0D-9840FF31A927}" destId="{6F0244E8-7AD3-4CC5-B5FD-3F4285BCAB78}" srcOrd="5" destOrd="0" presId="urn:microsoft.com/office/officeart/2005/8/layout/cycle6"/>
    <dgm:cxn modelId="{B671C644-A437-4149-B8C4-4368ECF9DD85}" type="presParOf" srcId="{43CEB3D2-14A1-422A-9B0D-9840FF31A927}" destId="{A958643A-269D-41B4-9613-A16389C78C32}" srcOrd="6" destOrd="0" presId="urn:microsoft.com/office/officeart/2005/8/layout/cycle6"/>
    <dgm:cxn modelId="{3265EA00-DF22-460C-9AC6-B75E7CBFD26C}" type="presParOf" srcId="{43CEB3D2-14A1-422A-9B0D-9840FF31A927}" destId="{55448701-B958-4C9A-A73D-F2C5C8206B6F}" srcOrd="7" destOrd="0" presId="urn:microsoft.com/office/officeart/2005/8/layout/cycle6"/>
    <dgm:cxn modelId="{3B27B8E5-5633-43D6-B460-C1BB91AC6A7F}" type="presParOf" srcId="{43CEB3D2-14A1-422A-9B0D-9840FF31A927}" destId="{4D536BB2-5A42-4A99-A3C9-BD255577FC27}" srcOrd="8" destOrd="0" presId="urn:microsoft.com/office/officeart/2005/8/layout/cycle6"/>
    <dgm:cxn modelId="{1A9BAC7F-2F5E-443A-B9CC-D33B552D9072}" type="presParOf" srcId="{43CEB3D2-14A1-422A-9B0D-9840FF31A927}" destId="{6D8B5CF4-39FD-4D06-A317-5A8E9CFFE314}" srcOrd="9" destOrd="0" presId="urn:microsoft.com/office/officeart/2005/8/layout/cycle6"/>
    <dgm:cxn modelId="{46E9700F-11D5-4C4B-A2C9-F7B0AEB10157}" type="presParOf" srcId="{43CEB3D2-14A1-422A-9B0D-9840FF31A927}" destId="{7859EC84-F918-4AF1-978E-31C0CC69ED73}" srcOrd="10" destOrd="0" presId="urn:microsoft.com/office/officeart/2005/8/layout/cycle6"/>
    <dgm:cxn modelId="{867CD9C4-75A4-48B8-B9B6-016BE50AF350}" type="presParOf" srcId="{43CEB3D2-14A1-422A-9B0D-9840FF31A927}" destId="{84D87D33-D4F5-4546-9C7E-9B386BAA1BC6}" srcOrd="11" destOrd="0" presId="urn:microsoft.com/office/officeart/2005/8/layout/cycle6"/>
    <dgm:cxn modelId="{8181BF20-EF0B-408A-96A5-7ECA858E4305}" type="presParOf" srcId="{43CEB3D2-14A1-422A-9B0D-9840FF31A927}" destId="{A91C08DF-8DFD-4167-9260-2CBA71A501B3}" srcOrd="12" destOrd="0" presId="urn:microsoft.com/office/officeart/2005/8/layout/cycle6"/>
    <dgm:cxn modelId="{FF1BA5F9-3573-425F-8C76-8AA5BF12AFBC}" type="presParOf" srcId="{43CEB3D2-14A1-422A-9B0D-9840FF31A927}" destId="{26428A3E-9C5B-42DC-9CB1-A7352086DE73}" srcOrd="13" destOrd="0" presId="urn:microsoft.com/office/officeart/2005/8/layout/cycle6"/>
    <dgm:cxn modelId="{30B19759-C494-4E0F-9D2E-E6A5862A920E}" type="presParOf" srcId="{43CEB3D2-14A1-422A-9B0D-9840FF31A927}" destId="{5AB4CF37-3C5D-497B-92F6-DEA8C4EB8CEE}" srcOrd="14" destOrd="0" presId="urn:microsoft.com/office/officeart/2005/8/layout/cycle6"/>
    <dgm:cxn modelId="{549E0094-A116-487E-AC61-39FAD96155EC}" type="presParOf" srcId="{43CEB3D2-14A1-422A-9B0D-9840FF31A927}" destId="{FB191AB8-300A-4499-913D-2E0F1C86F292}" srcOrd="15" destOrd="0" presId="urn:microsoft.com/office/officeart/2005/8/layout/cycle6"/>
    <dgm:cxn modelId="{E9467085-0578-459C-910F-AE26D2826D8B}" type="presParOf" srcId="{43CEB3D2-14A1-422A-9B0D-9840FF31A927}" destId="{C316E744-DEF7-4EC1-B4F4-75DDDE676E0E}" srcOrd="16" destOrd="0" presId="urn:microsoft.com/office/officeart/2005/8/layout/cycle6"/>
    <dgm:cxn modelId="{0835CA95-E7F9-4384-9FFF-6187C879F400}" type="presParOf" srcId="{43CEB3D2-14A1-422A-9B0D-9840FF31A927}" destId="{7BF34C6F-826D-4EC3-99AB-2F818BC08161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9A1375-6731-4AC5-9E3A-FEB6DBD1FDC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C7A283-C83C-44E0-9941-2846881CF736}">
      <dgm:prSet phldrT="[Текст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90E608-76EB-4368-8BDE-DEAA6AC213FD}" type="parTrans" cxnId="{08E4B922-0324-4F9D-9717-856D8B6DDB30}">
      <dgm:prSet/>
      <dgm:spPr/>
      <dgm:t>
        <a:bodyPr/>
        <a:lstStyle/>
        <a:p>
          <a:endParaRPr lang="ru-RU"/>
        </a:p>
      </dgm:t>
    </dgm:pt>
    <dgm:pt modelId="{85D2D590-F64D-4DF7-8C9B-766206682D11}" type="sibTrans" cxnId="{08E4B922-0324-4F9D-9717-856D8B6DDB30}">
      <dgm:prSet/>
      <dgm:spPr/>
      <dgm:t>
        <a:bodyPr/>
        <a:lstStyle/>
        <a:p>
          <a:endParaRPr lang="ru-RU"/>
        </a:p>
      </dgm:t>
    </dgm:pt>
    <dgm:pt modelId="{F71609E7-9C4D-485E-8A8D-8F174B0E1C9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/>
              </a:solidFill>
              <a:latin typeface="Times New Roman" pitchFamily="18" charset="0"/>
            </a:rPr>
            <a:t>Воспитание гражданственности, патриотизма, уважения к правам, свободам и обязанностям человека</a:t>
          </a:r>
          <a:endParaRPr lang="ru-RU" sz="1600" dirty="0"/>
        </a:p>
      </dgm:t>
    </dgm:pt>
    <dgm:pt modelId="{9DCFECCC-1318-44FA-BC29-DD0E367CFDF5}" type="parTrans" cxnId="{5FB4A930-CBD8-4B93-A3B7-F0424FB1CBAF}">
      <dgm:prSet/>
      <dgm:spPr/>
      <dgm:t>
        <a:bodyPr/>
        <a:lstStyle/>
        <a:p>
          <a:endParaRPr lang="ru-RU"/>
        </a:p>
      </dgm:t>
    </dgm:pt>
    <dgm:pt modelId="{076D0314-FCDB-49FF-8616-A4F28A54BD4F}" type="sibTrans" cxnId="{5FB4A930-CBD8-4B93-A3B7-F0424FB1CBAF}">
      <dgm:prSet/>
      <dgm:spPr/>
      <dgm:t>
        <a:bodyPr/>
        <a:lstStyle/>
        <a:p>
          <a:endParaRPr lang="ru-RU"/>
        </a:p>
      </dgm:t>
    </dgm:pt>
    <dgm:pt modelId="{1DCFA67C-CEF1-4C6A-AA44-71D6E85AA915}">
      <dgm:prSet phldrT="[Текст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2EB497-E5DF-4E10-9F08-D705867D8374}" type="parTrans" cxnId="{663C186A-7425-4EB9-A684-8B4E3445D312}">
      <dgm:prSet/>
      <dgm:spPr/>
      <dgm:t>
        <a:bodyPr/>
        <a:lstStyle/>
        <a:p>
          <a:endParaRPr lang="ru-RU"/>
        </a:p>
      </dgm:t>
    </dgm:pt>
    <dgm:pt modelId="{17B03E25-5593-4630-96C4-041158C105A8}" type="sibTrans" cxnId="{663C186A-7425-4EB9-A684-8B4E3445D312}">
      <dgm:prSet/>
      <dgm:spPr/>
      <dgm:t>
        <a:bodyPr/>
        <a:lstStyle/>
        <a:p>
          <a:endParaRPr lang="ru-RU"/>
        </a:p>
      </dgm:t>
    </dgm:pt>
    <dgm:pt modelId="{2A760FF2-1A60-4D5B-99C8-B9020E50F689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Воспитание нравственных чувств и этического сознания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150D19FB-AEFA-4CD4-A9FF-46D2D3CC7C4A}" type="parTrans" cxnId="{FC14F799-4FB4-4052-83EC-BB9C9D4C0BF6}">
      <dgm:prSet/>
      <dgm:spPr/>
      <dgm:t>
        <a:bodyPr/>
        <a:lstStyle/>
        <a:p>
          <a:endParaRPr lang="ru-RU"/>
        </a:p>
      </dgm:t>
    </dgm:pt>
    <dgm:pt modelId="{D6FD0CA6-0341-4BB9-953A-8B6CEA5EBFCA}" type="sibTrans" cxnId="{FC14F799-4FB4-4052-83EC-BB9C9D4C0BF6}">
      <dgm:prSet/>
      <dgm:spPr/>
      <dgm:t>
        <a:bodyPr/>
        <a:lstStyle/>
        <a:p>
          <a:endParaRPr lang="ru-RU"/>
        </a:p>
      </dgm:t>
    </dgm:pt>
    <dgm:pt modelId="{936EF77C-422C-4984-A895-219660A02509}">
      <dgm:prSet phldrT="[Текст]"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1D73886-C49A-495F-8D21-16146652F59F}" type="parTrans" cxnId="{A20EC534-B8E2-48F3-A15C-79AEF3A08F20}">
      <dgm:prSet/>
      <dgm:spPr/>
      <dgm:t>
        <a:bodyPr/>
        <a:lstStyle/>
        <a:p>
          <a:endParaRPr lang="ru-RU"/>
        </a:p>
      </dgm:t>
    </dgm:pt>
    <dgm:pt modelId="{C76C3555-C60F-4FFE-A16D-21FFC8F78B8C}" type="sibTrans" cxnId="{A20EC534-B8E2-48F3-A15C-79AEF3A08F20}">
      <dgm:prSet/>
      <dgm:spPr/>
      <dgm:t>
        <a:bodyPr/>
        <a:lstStyle/>
        <a:p>
          <a:endParaRPr lang="ru-RU"/>
        </a:p>
      </dgm:t>
    </dgm:pt>
    <dgm:pt modelId="{1134A14F-B848-41C4-A71B-5777A21DF088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</a:rPr>
            <a:t>Воспитание трудолюбия, творческого отношения к учению, труду, жизни </a:t>
          </a:r>
          <a:endParaRPr lang="ru-RU" sz="1600" dirty="0"/>
        </a:p>
      </dgm:t>
    </dgm:pt>
    <dgm:pt modelId="{FC523C9B-46BF-4C40-B5BC-39A706F3362A}" type="parTrans" cxnId="{87AECFCD-578B-4B6A-80DD-BB51AB9E4F37}">
      <dgm:prSet/>
      <dgm:spPr/>
      <dgm:t>
        <a:bodyPr/>
        <a:lstStyle/>
        <a:p>
          <a:endParaRPr lang="ru-RU"/>
        </a:p>
      </dgm:t>
    </dgm:pt>
    <dgm:pt modelId="{97B9B211-36A7-40B2-B6BD-D1D0DFB899E4}" type="sibTrans" cxnId="{87AECFCD-578B-4B6A-80DD-BB51AB9E4F37}">
      <dgm:prSet/>
      <dgm:spPr/>
      <dgm:t>
        <a:bodyPr/>
        <a:lstStyle/>
        <a:p>
          <a:endParaRPr lang="ru-RU"/>
        </a:p>
      </dgm:t>
    </dgm:pt>
    <dgm:pt modelId="{2803836E-441C-4B4A-B9EB-81F85A4E446C}">
      <dgm:prSet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0C5F74-B50C-4242-B186-7B31396C090C}" type="parTrans" cxnId="{2213F4D4-0C66-4E54-B771-DCBD93CC8E28}">
      <dgm:prSet/>
      <dgm:spPr/>
      <dgm:t>
        <a:bodyPr/>
        <a:lstStyle/>
        <a:p>
          <a:endParaRPr lang="ru-RU"/>
        </a:p>
      </dgm:t>
    </dgm:pt>
    <dgm:pt modelId="{9F817ABD-5055-49AC-BA5C-32358A1D02EE}" type="sibTrans" cxnId="{2213F4D4-0C66-4E54-B771-DCBD93CC8E28}">
      <dgm:prSet/>
      <dgm:spPr/>
      <dgm:t>
        <a:bodyPr/>
        <a:lstStyle/>
        <a:p>
          <a:endParaRPr lang="ru-RU"/>
        </a:p>
      </dgm:t>
    </dgm:pt>
    <dgm:pt modelId="{269EF8BF-7F82-4A23-A04A-A1B81A87A47D}">
      <dgm:prSet custT="1"/>
      <dgm:spPr/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60DE64-26BA-4300-8771-D03DEB2D3623}" type="parTrans" cxnId="{AC47924F-05C9-477A-B666-FCEBF56C2F64}">
      <dgm:prSet/>
      <dgm:spPr/>
      <dgm:t>
        <a:bodyPr/>
        <a:lstStyle/>
        <a:p>
          <a:endParaRPr lang="ru-RU"/>
        </a:p>
      </dgm:t>
    </dgm:pt>
    <dgm:pt modelId="{BDC91169-EEB8-4B55-B67A-381CECD696D6}" type="sibTrans" cxnId="{AC47924F-05C9-477A-B666-FCEBF56C2F64}">
      <dgm:prSet/>
      <dgm:spPr/>
      <dgm:t>
        <a:bodyPr/>
        <a:lstStyle/>
        <a:p>
          <a:endParaRPr lang="ru-RU"/>
        </a:p>
      </dgm:t>
    </dgm:pt>
    <dgm:pt modelId="{9A0B8498-57D1-4A1A-B48B-62DF46F375FE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</a:rPr>
            <a:t>Воспитание ценностного отношения к природе, окружающей среде (экологическое воспитание)</a:t>
          </a:r>
          <a:endParaRPr lang="ru-RU" sz="1600" dirty="0"/>
        </a:p>
      </dgm:t>
    </dgm:pt>
    <dgm:pt modelId="{AFB5CBE8-3AAA-469A-A654-16717AFDE895}" type="parTrans" cxnId="{A5D8285C-5319-45E7-9FDD-0C7FDB06B375}">
      <dgm:prSet/>
      <dgm:spPr/>
      <dgm:t>
        <a:bodyPr/>
        <a:lstStyle/>
        <a:p>
          <a:endParaRPr lang="ru-RU"/>
        </a:p>
      </dgm:t>
    </dgm:pt>
    <dgm:pt modelId="{C25856A9-7731-45E9-8AA6-95CE66AC1C02}" type="sibTrans" cxnId="{A5D8285C-5319-45E7-9FDD-0C7FDB06B375}">
      <dgm:prSet/>
      <dgm:spPr/>
      <dgm:t>
        <a:bodyPr/>
        <a:lstStyle/>
        <a:p>
          <a:endParaRPr lang="ru-RU"/>
        </a:p>
      </dgm:t>
    </dgm:pt>
    <dgm:pt modelId="{64B3E120-D02B-4982-ABBD-07152810C8E2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</a:rPr>
            <a:t>Воспитание ценностного отношения к прекрасному, формирование представлений об эстетических идеалах и ценностях (эстетическое воспитание)</a:t>
          </a:r>
          <a:endParaRPr lang="ru-RU" sz="1600" dirty="0"/>
        </a:p>
      </dgm:t>
    </dgm:pt>
    <dgm:pt modelId="{97C0B73D-A416-4CAC-8105-DF32D6C035E6}" type="parTrans" cxnId="{5D917104-A20F-4A8D-AF8E-7C4C0A4EEF8B}">
      <dgm:prSet/>
      <dgm:spPr/>
      <dgm:t>
        <a:bodyPr/>
        <a:lstStyle/>
        <a:p>
          <a:endParaRPr lang="ru-RU"/>
        </a:p>
      </dgm:t>
    </dgm:pt>
    <dgm:pt modelId="{007F39EA-B7F1-453F-A181-EF9B74579211}" type="sibTrans" cxnId="{5D917104-A20F-4A8D-AF8E-7C4C0A4EEF8B}">
      <dgm:prSet/>
      <dgm:spPr/>
      <dgm:t>
        <a:bodyPr/>
        <a:lstStyle/>
        <a:p>
          <a:endParaRPr lang="ru-RU"/>
        </a:p>
      </dgm:t>
    </dgm:pt>
    <dgm:pt modelId="{36D74EBD-64E5-4681-BE23-F7DEC0D4FF9A}" type="pres">
      <dgm:prSet presAssocID="{8F9A1375-6731-4AC5-9E3A-FEB6DBD1FDC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4896AA-A2E2-4A81-93EE-F38B934683BB}" type="pres">
      <dgm:prSet presAssocID="{E6C7A283-C83C-44E0-9941-2846881CF736}" presName="composite" presStyleCnt="0"/>
      <dgm:spPr/>
    </dgm:pt>
    <dgm:pt modelId="{4EED45CA-DAA6-4E5F-B262-BBA4BC44960F}" type="pres">
      <dgm:prSet presAssocID="{E6C7A283-C83C-44E0-9941-2846881CF736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BFA6E9-AF61-4AB6-ADBC-C5B6B9DF8B71}" type="pres">
      <dgm:prSet presAssocID="{E6C7A283-C83C-44E0-9941-2846881CF736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18AB9-4AF3-46D8-9B6D-C55CDA2F7818}" type="pres">
      <dgm:prSet presAssocID="{85D2D590-F64D-4DF7-8C9B-766206682D11}" presName="sp" presStyleCnt="0"/>
      <dgm:spPr/>
    </dgm:pt>
    <dgm:pt modelId="{0D775CCE-5ED6-43FA-882F-94A3D6EFF33F}" type="pres">
      <dgm:prSet presAssocID="{1DCFA67C-CEF1-4C6A-AA44-71D6E85AA915}" presName="composite" presStyleCnt="0"/>
      <dgm:spPr/>
    </dgm:pt>
    <dgm:pt modelId="{CBC65595-2C52-4740-8149-1EC7023A4D9C}" type="pres">
      <dgm:prSet presAssocID="{1DCFA67C-CEF1-4C6A-AA44-71D6E85AA915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822079-1FCA-48D7-BC93-A3168B290161}" type="pres">
      <dgm:prSet presAssocID="{1DCFA67C-CEF1-4C6A-AA44-71D6E85AA915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E1C5F1-3276-4338-B46F-54E9E884499D}" type="pres">
      <dgm:prSet presAssocID="{17B03E25-5593-4630-96C4-041158C105A8}" presName="sp" presStyleCnt="0"/>
      <dgm:spPr/>
    </dgm:pt>
    <dgm:pt modelId="{455370BB-4CA5-474D-9DBE-8CB5EAE9F6A5}" type="pres">
      <dgm:prSet presAssocID="{936EF77C-422C-4984-A895-219660A02509}" presName="composite" presStyleCnt="0"/>
      <dgm:spPr/>
    </dgm:pt>
    <dgm:pt modelId="{55EB16DE-7A94-4647-9ED6-C1BF7DC4794D}" type="pres">
      <dgm:prSet presAssocID="{936EF77C-422C-4984-A895-219660A02509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8890E-E1B8-4628-B217-548EE0BBD8D3}" type="pres">
      <dgm:prSet presAssocID="{936EF77C-422C-4984-A895-219660A02509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9E257-2605-4F12-B500-1348F8A942A5}" type="pres">
      <dgm:prSet presAssocID="{C76C3555-C60F-4FFE-A16D-21FFC8F78B8C}" presName="sp" presStyleCnt="0"/>
      <dgm:spPr/>
    </dgm:pt>
    <dgm:pt modelId="{21C04BB4-8C0C-4216-A699-B21E4D84D4E1}" type="pres">
      <dgm:prSet presAssocID="{2803836E-441C-4B4A-B9EB-81F85A4E446C}" presName="composite" presStyleCnt="0"/>
      <dgm:spPr/>
    </dgm:pt>
    <dgm:pt modelId="{FCA09E17-8977-490D-A402-3227150F301A}" type="pres">
      <dgm:prSet presAssocID="{2803836E-441C-4B4A-B9EB-81F85A4E446C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2F79ED-BEC0-482B-821A-394E89EB8B5A}" type="pres">
      <dgm:prSet presAssocID="{2803836E-441C-4B4A-B9EB-81F85A4E446C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A5CB93-DDE1-4A1F-98C9-D03E7A6FDC7E}" type="pres">
      <dgm:prSet presAssocID="{9F817ABD-5055-49AC-BA5C-32358A1D02EE}" presName="sp" presStyleCnt="0"/>
      <dgm:spPr/>
    </dgm:pt>
    <dgm:pt modelId="{140CCB62-8550-45B4-8DBF-45A78AA82B79}" type="pres">
      <dgm:prSet presAssocID="{269EF8BF-7F82-4A23-A04A-A1B81A87A47D}" presName="composite" presStyleCnt="0"/>
      <dgm:spPr/>
    </dgm:pt>
    <dgm:pt modelId="{A7B153E9-6CE3-4DD8-9402-155EE4EF3B6E}" type="pres">
      <dgm:prSet presAssocID="{269EF8BF-7F82-4A23-A04A-A1B81A87A47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B09B4F-14DF-4534-B718-228DA42BAB02}" type="pres">
      <dgm:prSet presAssocID="{269EF8BF-7F82-4A23-A04A-A1B81A87A47D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14F799-4FB4-4052-83EC-BB9C9D4C0BF6}" srcId="{1DCFA67C-CEF1-4C6A-AA44-71D6E85AA915}" destId="{2A760FF2-1A60-4D5B-99C8-B9020E50F689}" srcOrd="0" destOrd="0" parTransId="{150D19FB-AEFA-4CD4-A9FF-46D2D3CC7C4A}" sibTransId="{D6FD0CA6-0341-4BB9-953A-8B6CEA5EBFCA}"/>
    <dgm:cxn modelId="{B2E47220-CEB4-4D84-A044-5DB31F53DD52}" type="presOf" srcId="{8F9A1375-6731-4AC5-9E3A-FEB6DBD1FDC7}" destId="{36D74EBD-64E5-4681-BE23-F7DEC0D4FF9A}" srcOrd="0" destOrd="0" presId="urn:microsoft.com/office/officeart/2005/8/layout/chevron2"/>
    <dgm:cxn modelId="{08E4B922-0324-4F9D-9717-856D8B6DDB30}" srcId="{8F9A1375-6731-4AC5-9E3A-FEB6DBD1FDC7}" destId="{E6C7A283-C83C-44E0-9941-2846881CF736}" srcOrd="0" destOrd="0" parTransId="{C690E608-76EB-4368-8BDE-DEAA6AC213FD}" sibTransId="{85D2D590-F64D-4DF7-8C9B-766206682D11}"/>
    <dgm:cxn modelId="{8BF9A561-914A-4160-9B61-69AB7DD71A70}" type="presOf" srcId="{2A760FF2-1A60-4D5B-99C8-B9020E50F689}" destId="{42822079-1FCA-48D7-BC93-A3168B290161}" srcOrd="0" destOrd="0" presId="urn:microsoft.com/office/officeart/2005/8/layout/chevron2"/>
    <dgm:cxn modelId="{A5D8285C-5319-45E7-9FDD-0C7FDB06B375}" srcId="{2803836E-441C-4B4A-B9EB-81F85A4E446C}" destId="{9A0B8498-57D1-4A1A-B48B-62DF46F375FE}" srcOrd="0" destOrd="0" parTransId="{AFB5CBE8-3AAA-469A-A654-16717AFDE895}" sibTransId="{C25856A9-7731-45E9-8AA6-95CE66AC1C02}"/>
    <dgm:cxn modelId="{05D5B68B-D87F-449E-B456-5061984443FA}" type="presOf" srcId="{64B3E120-D02B-4982-ABBD-07152810C8E2}" destId="{DAB09B4F-14DF-4534-B718-228DA42BAB02}" srcOrd="0" destOrd="0" presId="urn:microsoft.com/office/officeart/2005/8/layout/chevron2"/>
    <dgm:cxn modelId="{F1ABB7B9-8C11-45F4-8019-8ECC7AFDC0EF}" type="presOf" srcId="{9A0B8498-57D1-4A1A-B48B-62DF46F375FE}" destId="{FB2F79ED-BEC0-482B-821A-394E89EB8B5A}" srcOrd="0" destOrd="0" presId="urn:microsoft.com/office/officeart/2005/8/layout/chevron2"/>
    <dgm:cxn modelId="{2213F4D4-0C66-4E54-B771-DCBD93CC8E28}" srcId="{8F9A1375-6731-4AC5-9E3A-FEB6DBD1FDC7}" destId="{2803836E-441C-4B4A-B9EB-81F85A4E446C}" srcOrd="3" destOrd="0" parTransId="{9E0C5F74-B50C-4242-B186-7B31396C090C}" sibTransId="{9F817ABD-5055-49AC-BA5C-32358A1D02EE}"/>
    <dgm:cxn modelId="{4765F96D-1A22-492E-828F-68C21063723D}" type="presOf" srcId="{1DCFA67C-CEF1-4C6A-AA44-71D6E85AA915}" destId="{CBC65595-2C52-4740-8149-1EC7023A4D9C}" srcOrd="0" destOrd="0" presId="urn:microsoft.com/office/officeart/2005/8/layout/chevron2"/>
    <dgm:cxn modelId="{C6627022-BD07-4C28-ADD8-7D66EBE83C6C}" type="presOf" srcId="{269EF8BF-7F82-4A23-A04A-A1B81A87A47D}" destId="{A7B153E9-6CE3-4DD8-9402-155EE4EF3B6E}" srcOrd="0" destOrd="0" presId="urn:microsoft.com/office/officeart/2005/8/layout/chevron2"/>
    <dgm:cxn modelId="{5FB4A930-CBD8-4B93-A3B7-F0424FB1CBAF}" srcId="{E6C7A283-C83C-44E0-9941-2846881CF736}" destId="{F71609E7-9C4D-485E-8A8D-8F174B0E1C92}" srcOrd="0" destOrd="0" parTransId="{9DCFECCC-1318-44FA-BC29-DD0E367CFDF5}" sibTransId="{076D0314-FCDB-49FF-8616-A4F28A54BD4F}"/>
    <dgm:cxn modelId="{6717F8C3-0A50-48B4-85C5-7160C362BDA8}" type="presOf" srcId="{F71609E7-9C4D-485E-8A8D-8F174B0E1C92}" destId="{86BFA6E9-AF61-4AB6-ADBC-C5B6B9DF8B71}" srcOrd="0" destOrd="0" presId="urn:microsoft.com/office/officeart/2005/8/layout/chevron2"/>
    <dgm:cxn modelId="{87AECFCD-578B-4B6A-80DD-BB51AB9E4F37}" srcId="{936EF77C-422C-4984-A895-219660A02509}" destId="{1134A14F-B848-41C4-A71B-5777A21DF088}" srcOrd="0" destOrd="0" parTransId="{FC523C9B-46BF-4C40-B5BC-39A706F3362A}" sibTransId="{97B9B211-36A7-40B2-B6BD-D1D0DFB899E4}"/>
    <dgm:cxn modelId="{663C186A-7425-4EB9-A684-8B4E3445D312}" srcId="{8F9A1375-6731-4AC5-9E3A-FEB6DBD1FDC7}" destId="{1DCFA67C-CEF1-4C6A-AA44-71D6E85AA915}" srcOrd="1" destOrd="0" parTransId="{F72EB497-E5DF-4E10-9F08-D705867D8374}" sibTransId="{17B03E25-5593-4630-96C4-041158C105A8}"/>
    <dgm:cxn modelId="{5D917104-A20F-4A8D-AF8E-7C4C0A4EEF8B}" srcId="{269EF8BF-7F82-4A23-A04A-A1B81A87A47D}" destId="{64B3E120-D02B-4982-ABBD-07152810C8E2}" srcOrd="0" destOrd="0" parTransId="{97C0B73D-A416-4CAC-8105-DF32D6C035E6}" sibTransId="{007F39EA-B7F1-453F-A181-EF9B74579211}"/>
    <dgm:cxn modelId="{5253350C-8066-44BA-A8B7-9671F159BFA8}" type="presOf" srcId="{2803836E-441C-4B4A-B9EB-81F85A4E446C}" destId="{FCA09E17-8977-490D-A402-3227150F301A}" srcOrd="0" destOrd="0" presId="urn:microsoft.com/office/officeart/2005/8/layout/chevron2"/>
    <dgm:cxn modelId="{A20EC534-B8E2-48F3-A15C-79AEF3A08F20}" srcId="{8F9A1375-6731-4AC5-9E3A-FEB6DBD1FDC7}" destId="{936EF77C-422C-4984-A895-219660A02509}" srcOrd="2" destOrd="0" parTransId="{51D73886-C49A-495F-8D21-16146652F59F}" sibTransId="{C76C3555-C60F-4FFE-A16D-21FFC8F78B8C}"/>
    <dgm:cxn modelId="{66DD235F-D660-4762-B151-E926019D496E}" type="presOf" srcId="{E6C7A283-C83C-44E0-9941-2846881CF736}" destId="{4EED45CA-DAA6-4E5F-B262-BBA4BC44960F}" srcOrd="0" destOrd="0" presId="urn:microsoft.com/office/officeart/2005/8/layout/chevron2"/>
    <dgm:cxn modelId="{116C4240-5FE5-49DD-8663-29590765EF36}" type="presOf" srcId="{1134A14F-B848-41C4-A71B-5777A21DF088}" destId="{15B8890E-E1B8-4628-B217-548EE0BBD8D3}" srcOrd="0" destOrd="0" presId="urn:microsoft.com/office/officeart/2005/8/layout/chevron2"/>
    <dgm:cxn modelId="{726D2F00-FE46-4317-BFB9-0E36340AA978}" type="presOf" srcId="{936EF77C-422C-4984-A895-219660A02509}" destId="{55EB16DE-7A94-4647-9ED6-C1BF7DC4794D}" srcOrd="0" destOrd="0" presId="urn:microsoft.com/office/officeart/2005/8/layout/chevron2"/>
    <dgm:cxn modelId="{AC47924F-05C9-477A-B666-FCEBF56C2F64}" srcId="{8F9A1375-6731-4AC5-9E3A-FEB6DBD1FDC7}" destId="{269EF8BF-7F82-4A23-A04A-A1B81A87A47D}" srcOrd="4" destOrd="0" parTransId="{9660DE64-26BA-4300-8771-D03DEB2D3623}" sibTransId="{BDC91169-EEB8-4B55-B67A-381CECD696D6}"/>
    <dgm:cxn modelId="{B4FE1542-9FE2-4E34-984E-B00EBEE83FB9}" type="presParOf" srcId="{36D74EBD-64E5-4681-BE23-F7DEC0D4FF9A}" destId="{404896AA-A2E2-4A81-93EE-F38B934683BB}" srcOrd="0" destOrd="0" presId="urn:microsoft.com/office/officeart/2005/8/layout/chevron2"/>
    <dgm:cxn modelId="{DA038CF3-F93F-43DD-A490-DCD9344BB292}" type="presParOf" srcId="{404896AA-A2E2-4A81-93EE-F38B934683BB}" destId="{4EED45CA-DAA6-4E5F-B262-BBA4BC44960F}" srcOrd="0" destOrd="0" presId="urn:microsoft.com/office/officeart/2005/8/layout/chevron2"/>
    <dgm:cxn modelId="{8800E3E8-B134-4751-AF6C-9EDD9864EAC1}" type="presParOf" srcId="{404896AA-A2E2-4A81-93EE-F38B934683BB}" destId="{86BFA6E9-AF61-4AB6-ADBC-C5B6B9DF8B71}" srcOrd="1" destOrd="0" presId="urn:microsoft.com/office/officeart/2005/8/layout/chevron2"/>
    <dgm:cxn modelId="{D989C3E1-E3E4-45D4-A6C0-3686671EE103}" type="presParOf" srcId="{36D74EBD-64E5-4681-BE23-F7DEC0D4FF9A}" destId="{4FC18AB9-4AF3-46D8-9B6D-C55CDA2F7818}" srcOrd="1" destOrd="0" presId="urn:microsoft.com/office/officeart/2005/8/layout/chevron2"/>
    <dgm:cxn modelId="{B968CB6F-D68A-4B43-8CAC-F59E0934B016}" type="presParOf" srcId="{36D74EBD-64E5-4681-BE23-F7DEC0D4FF9A}" destId="{0D775CCE-5ED6-43FA-882F-94A3D6EFF33F}" srcOrd="2" destOrd="0" presId="urn:microsoft.com/office/officeart/2005/8/layout/chevron2"/>
    <dgm:cxn modelId="{B98F2430-D9EB-4A0B-9881-75FF66CE23B8}" type="presParOf" srcId="{0D775CCE-5ED6-43FA-882F-94A3D6EFF33F}" destId="{CBC65595-2C52-4740-8149-1EC7023A4D9C}" srcOrd="0" destOrd="0" presId="urn:microsoft.com/office/officeart/2005/8/layout/chevron2"/>
    <dgm:cxn modelId="{30ADC64A-4609-413E-ACE0-A7DD63660036}" type="presParOf" srcId="{0D775CCE-5ED6-43FA-882F-94A3D6EFF33F}" destId="{42822079-1FCA-48D7-BC93-A3168B290161}" srcOrd="1" destOrd="0" presId="urn:microsoft.com/office/officeart/2005/8/layout/chevron2"/>
    <dgm:cxn modelId="{C168818B-1B9E-4408-80D7-8AF8A7A8B810}" type="presParOf" srcId="{36D74EBD-64E5-4681-BE23-F7DEC0D4FF9A}" destId="{8DE1C5F1-3276-4338-B46F-54E9E884499D}" srcOrd="3" destOrd="0" presId="urn:microsoft.com/office/officeart/2005/8/layout/chevron2"/>
    <dgm:cxn modelId="{A3B46239-CAB6-4D12-801B-7F71627BCE24}" type="presParOf" srcId="{36D74EBD-64E5-4681-BE23-F7DEC0D4FF9A}" destId="{455370BB-4CA5-474D-9DBE-8CB5EAE9F6A5}" srcOrd="4" destOrd="0" presId="urn:microsoft.com/office/officeart/2005/8/layout/chevron2"/>
    <dgm:cxn modelId="{C8E92EAB-20AC-4222-B23E-4E82917DE81F}" type="presParOf" srcId="{455370BB-4CA5-474D-9DBE-8CB5EAE9F6A5}" destId="{55EB16DE-7A94-4647-9ED6-C1BF7DC4794D}" srcOrd="0" destOrd="0" presId="urn:microsoft.com/office/officeart/2005/8/layout/chevron2"/>
    <dgm:cxn modelId="{68CFC950-31FA-437D-9CAF-243F4AF24EB8}" type="presParOf" srcId="{455370BB-4CA5-474D-9DBE-8CB5EAE9F6A5}" destId="{15B8890E-E1B8-4628-B217-548EE0BBD8D3}" srcOrd="1" destOrd="0" presId="urn:microsoft.com/office/officeart/2005/8/layout/chevron2"/>
    <dgm:cxn modelId="{A7B7C7D4-A5AC-4993-8335-76D9B2B80F1C}" type="presParOf" srcId="{36D74EBD-64E5-4681-BE23-F7DEC0D4FF9A}" destId="{8CE9E257-2605-4F12-B500-1348F8A942A5}" srcOrd="5" destOrd="0" presId="urn:microsoft.com/office/officeart/2005/8/layout/chevron2"/>
    <dgm:cxn modelId="{4792D18C-8399-483A-B9F8-7FA0477D405E}" type="presParOf" srcId="{36D74EBD-64E5-4681-BE23-F7DEC0D4FF9A}" destId="{21C04BB4-8C0C-4216-A699-B21E4D84D4E1}" srcOrd="6" destOrd="0" presId="urn:microsoft.com/office/officeart/2005/8/layout/chevron2"/>
    <dgm:cxn modelId="{ED9E9F6C-399F-4F3B-BD2A-599B5C853140}" type="presParOf" srcId="{21C04BB4-8C0C-4216-A699-B21E4D84D4E1}" destId="{FCA09E17-8977-490D-A402-3227150F301A}" srcOrd="0" destOrd="0" presId="urn:microsoft.com/office/officeart/2005/8/layout/chevron2"/>
    <dgm:cxn modelId="{61177CAE-24CB-4616-A0DD-35FDB2038335}" type="presParOf" srcId="{21C04BB4-8C0C-4216-A699-B21E4D84D4E1}" destId="{FB2F79ED-BEC0-482B-821A-394E89EB8B5A}" srcOrd="1" destOrd="0" presId="urn:microsoft.com/office/officeart/2005/8/layout/chevron2"/>
    <dgm:cxn modelId="{E2211D03-61FD-459A-BF9E-F195BDE66425}" type="presParOf" srcId="{36D74EBD-64E5-4681-BE23-F7DEC0D4FF9A}" destId="{B1A5CB93-DDE1-4A1F-98C9-D03E7A6FDC7E}" srcOrd="7" destOrd="0" presId="urn:microsoft.com/office/officeart/2005/8/layout/chevron2"/>
    <dgm:cxn modelId="{72A30E7D-E100-4397-8DCD-74C5AED70E68}" type="presParOf" srcId="{36D74EBD-64E5-4681-BE23-F7DEC0D4FF9A}" destId="{140CCB62-8550-45B4-8DBF-45A78AA82B79}" srcOrd="8" destOrd="0" presId="urn:microsoft.com/office/officeart/2005/8/layout/chevron2"/>
    <dgm:cxn modelId="{A2964444-1544-4889-A448-BBFF17B92FBF}" type="presParOf" srcId="{140CCB62-8550-45B4-8DBF-45A78AA82B79}" destId="{A7B153E9-6CE3-4DD8-9402-155EE4EF3B6E}" srcOrd="0" destOrd="0" presId="urn:microsoft.com/office/officeart/2005/8/layout/chevron2"/>
    <dgm:cxn modelId="{24C63941-3D01-4C95-A0F6-EF51048FDF7F}" type="presParOf" srcId="{140CCB62-8550-45B4-8DBF-45A78AA82B79}" destId="{DAB09B4F-14DF-4534-B718-228DA42BAB0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C220D1-CE16-4A76-B77B-C244438F3FB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F0FE77-0DB9-4E55-BBC7-FAD59F05AC00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AE6128-A855-4BD3-A76E-3F3BE76ADCB8}" type="parTrans" cxnId="{3F31B212-DB73-454D-9DBB-1D70CD453829}">
      <dgm:prSet/>
      <dgm:spPr/>
      <dgm:t>
        <a:bodyPr/>
        <a:lstStyle/>
        <a:p>
          <a:endParaRPr lang="ru-RU"/>
        </a:p>
      </dgm:t>
    </dgm:pt>
    <dgm:pt modelId="{9145C711-329C-478E-94B2-530B567F9E73}" type="sibTrans" cxnId="{3F31B212-DB73-454D-9DBB-1D70CD453829}">
      <dgm:prSet/>
      <dgm:spPr/>
      <dgm:t>
        <a:bodyPr/>
        <a:lstStyle/>
        <a:p>
          <a:endParaRPr lang="ru-RU"/>
        </a:p>
      </dgm:t>
    </dgm:pt>
    <dgm:pt modelId="{13ACD5C1-E2CB-4ADF-87DE-C0980DF5336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ориентации на идеал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9F3BC2-0E42-4712-AFED-92ADA78E3938}" type="parTrans" cxnId="{F8C1BE5C-ADFB-439B-B2D8-48DE13BA53DF}">
      <dgm:prSet/>
      <dgm:spPr/>
      <dgm:t>
        <a:bodyPr/>
        <a:lstStyle/>
        <a:p>
          <a:endParaRPr lang="ru-RU"/>
        </a:p>
      </dgm:t>
    </dgm:pt>
    <dgm:pt modelId="{3D4D69EF-D729-44ED-A15D-881F05FA86EC}" type="sibTrans" cxnId="{F8C1BE5C-ADFB-439B-B2D8-48DE13BA53DF}">
      <dgm:prSet/>
      <dgm:spPr/>
      <dgm:t>
        <a:bodyPr/>
        <a:lstStyle/>
        <a:p>
          <a:endParaRPr lang="ru-RU"/>
        </a:p>
      </dgm:t>
    </dgm:pt>
    <dgm:pt modelId="{0059C994-6CFF-445D-ADE6-22E61D11F9F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5F0CD1-1FBB-4851-8116-653BC9C78CAC}" type="parTrans" cxnId="{4F704675-B246-44E5-8019-BD5BD5DBCBAF}">
      <dgm:prSet/>
      <dgm:spPr/>
      <dgm:t>
        <a:bodyPr/>
        <a:lstStyle/>
        <a:p>
          <a:endParaRPr lang="ru-RU"/>
        </a:p>
      </dgm:t>
    </dgm:pt>
    <dgm:pt modelId="{7453267D-5887-4E19-B212-890FB8BA8716}" type="sibTrans" cxnId="{4F704675-B246-44E5-8019-BD5BD5DBCBAF}">
      <dgm:prSet/>
      <dgm:spPr/>
      <dgm:t>
        <a:bodyPr/>
        <a:lstStyle/>
        <a:p>
          <a:endParaRPr lang="ru-RU"/>
        </a:p>
      </dgm:t>
    </dgm:pt>
    <dgm:pt modelId="{4B87DEAA-5D56-43C4-BA6D-1F7C7E170429}">
      <dgm:prSet phldrT="[Текст]" custT="1"/>
      <dgm:spPr/>
      <dgm:t>
        <a:bodyPr/>
        <a:lstStyle/>
        <a:p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Аксиологический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принцип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E0293F-1817-4A47-9922-6275AD824C09}" type="parTrans" cxnId="{9F4A109A-E7C1-4FB5-9299-FA9C9A94FA15}">
      <dgm:prSet/>
      <dgm:spPr/>
      <dgm:t>
        <a:bodyPr/>
        <a:lstStyle/>
        <a:p>
          <a:endParaRPr lang="ru-RU"/>
        </a:p>
      </dgm:t>
    </dgm:pt>
    <dgm:pt modelId="{B8AA2472-D2C4-470E-955F-4847F579F6B1}" type="sibTrans" cxnId="{9F4A109A-E7C1-4FB5-9299-FA9C9A94FA15}">
      <dgm:prSet/>
      <dgm:spPr/>
      <dgm:t>
        <a:bodyPr/>
        <a:lstStyle/>
        <a:p>
          <a:endParaRPr lang="ru-RU"/>
        </a:p>
      </dgm:t>
    </dgm:pt>
    <dgm:pt modelId="{94967442-6533-41AB-ACB4-630A4FDA5A2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28C1CDF-B45B-4B21-B702-E440C3C51ACE}" type="parTrans" cxnId="{CE1E78DB-B168-4806-8325-3CB7A62A7988}">
      <dgm:prSet/>
      <dgm:spPr/>
      <dgm:t>
        <a:bodyPr/>
        <a:lstStyle/>
        <a:p>
          <a:endParaRPr lang="ru-RU"/>
        </a:p>
      </dgm:t>
    </dgm:pt>
    <dgm:pt modelId="{7CA531E0-607D-4D3D-BEE3-11C417D43927}" type="sibTrans" cxnId="{CE1E78DB-B168-4806-8325-3CB7A62A7988}">
      <dgm:prSet/>
      <dgm:spPr/>
      <dgm:t>
        <a:bodyPr/>
        <a:lstStyle/>
        <a:p>
          <a:endParaRPr lang="ru-RU"/>
        </a:p>
      </dgm:t>
    </dgm:pt>
    <dgm:pt modelId="{3FD3825A-B9B5-4391-9301-4829C74AB39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следования нравственному примеру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F171613-C97D-4D70-A00F-6324A4CBB42B}" type="parTrans" cxnId="{3F157019-2864-4BBB-B2D8-E16C8E69FF61}">
      <dgm:prSet/>
      <dgm:spPr/>
      <dgm:t>
        <a:bodyPr/>
        <a:lstStyle/>
        <a:p>
          <a:endParaRPr lang="ru-RU"/>
        </a:p>
      </dgm:t>
    </dgm:pt>
    <dgm:pt modelId="{487E6A2C-320D-4870-B8F5-921D990B6079}" type="sibTrans" cxnId="{3F157019-2864-4BBB-B2D8-E16C8E69FF61}">
      <dgm:prSet/>
      <dgm:spPr/>
      <dgm:t>
        <a:bodyPr/>
        <a:lstStyle/>
        <a:p>
          <a:endParaRPr lang="ru-RU"/>
        </a:p>
      </dgm:t>
    </dgm:pt>
    <dgm:pt modelId="{695692FC-A36C-4992-8930-442B25ED4A3A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BBE1AC-48F1-4E00-8134-6E750A4BF844}" type="parTrans" cxnId="{A74BE8AD-1EDE-4CC1-8FBB-E1EB0BC3652E}">
      <dgm:prSet/>
      <dgm:spPr/>
      <dgm:t>
        <a:bodyPr/>
        <a:lstStyle/>
        <a:p>
          <a:endParaRPr lang="ru-RU"/>
        </a:p>
      </dgm:t>
    </dgm:pt>
    <dgm:pt modelId="{66B27178-7E75-43CB-8C0B-4FCDBFAF59FD}" type="sibTrans" cxnId="{A74BE8AD-1EDE-4CC1-8FBB-E1EB0BC3652E}">
      <dgm:prSet/>
      <dgm:spPr/>
      <dgm:t>
        <a:bodyPr/>
        <a:lstStyle/>
        <a:p>
          <a:endParaRPr lang="ru-RU"/>
        </a:p>
      </dgm:t>
    </dgm:pt>
    <dgm:pt modelId="{BBF4CA8C-A2AC-4382-83A5-2304DA14AC5A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Принцип системно –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деятельностной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организации воспитания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2A0D7DAE-9F6C-4634-AAAD-87DAE6DAFE53}" type="parTrans" cxnId="{5C57E950-3CED-444A-BF57-D6FD7D87CDB3}">
      <dgm:prSet/>
      <dgm:spPr/>
      <dgm:t>
        <a:bodyPr/>
        <a:lstStyle/>
        <a:p>
          <a:endParaRPr lang="ru-RU"/>
        </a:p>
      </dgm:t>
    </dgm:pt>
    <dgm:pt modelId="{BEC17CC5-1E5E-4483-A594-8C9E27A46D94}" type="sibTrans" cxnId="{5C57E950-3CED-444A-BF57-D6FD7D87CDB3}">
      <dgm:prSet/>
      <dgm:spPr/>
      <dgm:t>
        <a:bodyPr/>
        <a:lstStyle/>
        <a:p>
          <a:endParaRPr lang="ru-RU"/>
        </a:p>
      </dgm:t>
    </dgm:pt>
    <dgm:pt modelId="{AAF35BE7-ED28-46AB-8316-6337C0889EB2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F2E29A-BC69-4646-817F-19D7D7154935}" type="parTrans" cxnId="{73AC2832-FD9B-489B-93DA-2FD2DB1EFB00}">
      <dgm:prSet/>
      <dgm:spPr/>
      <dgm:t>
        <a:bodyPr/>
        <a:lstStyle/>
        <a:p>
          <a:endParaRPr lang="ru-RU"/>
        </a:p>
      </dgm:t>
    </dgm:pt>
    <dgm:pt modelId="{26E0BBF4-3998-4420-9CE9-61CFCA259C71}" type="sibTrans" cxnId="{73AC2832-FD9B-489B-93DA-2FD2DB1EFB00}">
      <dgm:prSet/>
      <dgm:spPr/>
      <dgm:t>
        <a:bodyPr/>
        <a:lstStyle/>
        <a:p>
          <a:endParaRPr lang="ru-RU"/>
        </a:p>
      </dgm:t>
    </dgm:pt>
    <dgm:pt modelId="{8A55B5CA-6E27-44EB-AAB9-D3672725E842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835934-EF35-40B2-B7C8-9E5160A2D379}" type="parTrans" cxnId="{4E3CC777-E9F9-4AA8-BDD4-9C52EF68F360}">
      <dgm:prSet/>
      <dgm:spPr/>
      <dgm:t>
        <a:bodyPr/>
        <a:lstStyle/>
        <a:p>
          <a:endParaRPr lang="ru-RU"/>
        </a:p>
      </dgm:t>
    </dgm:pt>
    <dgm:pt modelId="{5390B16D-9204-4B41-A668-5C4FD240179E}" type="sibTrans" cxnId="{4E3CC777-E9F9-4AA8-BDD4-9C52EF68F360}">
      <dgm:prSet/>
      <dgm:spPr/>
      <dgm:t>
        <a:bodyPr/>
        <a:lstStyle/>
        <a:p>
          <a:endParaRPr lang="ru-RU"/>
        </a:p>
      </dgm:t>
    </dgm:pt>
    <dgm:pt modelId="{9B13BA0F-BF23-4FE3-AA75-5E8E2916A0CB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идентификации (персонификации)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001BC12-D7C7-4746-ACD6-82976AFF5AC3}" type="parTrans" cxnId="{19C45F23-1AE0-4025-AC75-FDF35B4EC5B6}">
      <dgm:prSet/>
      <dgm:spPr/>
      <dgm:t>
        <a:bodyPr/>
        <a:lstStyle/>
        <a:p>
          <a:endParaRPr lang="ru-RU"/>
        </a:p>
      </dgm:t>
    </dgm:pt>
    <dgm:pt modelId="{2F36F9AB-6046-42AC-A4E8-D65FA4017C54}" type="sibTrans" cxnId="{19C45F23-1AE0-4025-AC75-FDF35B4EC5B6}">
      <dgm:prSet/>
      <dgm:spPr/>
      <dgm:t>
        <a:bodyPr/>
        <a:lstStyle/>
        <a:p>
          <a:endParaRPr lang="ru-RU"/>
        </a:p>
      </dgm:t>
    </dgm:pt>
    <dgm:pt modelId="{F33E4F08-B102-4A5F-B6B1-A7154C265AD5}">
      <dgm:prSet/>
      <dgm:spPr/>
      <dgm:t>
        <a:bodyPr/>
        <a:lstStyle/>
        <a:p>
          <a:endParaRPr lang="ru-RU" sz="1500" dirty="0"/>
        </a:p>
      </dgm:t>
    </dgm:pt>
    <dgm:pt modelId="{28046F78-E667-44E6-ACD2-C6721C233E11}" type="parTrans" cxnId="{C34FE880-309D-43B3-ABCF-2FB2975547A1}">
      <dgm:prSet/>
      <dgm:spPr/>
      <dgm:t>
        <a:bodyPr/>
        <a:lstStyle/>
        <a:p>
          <a:endParaRPr lang="ru-RU"/>
        </a:p>
      </dgm:t>
    </dgm:pt>
    <dgm:pt modelId="{CB4F34DE-0D50-417E-B6D0-DA6482A284F9}" type="sibTrans" cxnId="{C34FE880-309D-43B3-ABCF-2FB2975547A1}">
      <dgm:prSet/>
      <dgm:spPr/>
      <dgm:t>
        <a:bodyPr/>
        <a:lstStyle/>
        <a:p>
          <a:endParaRPr lang="ru-RU"/>
        </a:p>
      </dgm:t>
    </dgm:pt>
    <dgm:pt modelId="{B72B8DCC-5871-4851-B0F7-C2C1459E28AD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BB6BDCD-28D6-4004-92A0-EBF9AD113993}" type="parTrans" cxnId="{8B9F562C-69FE-464C-BE2F-5A34BEF60433}">
      <dgm:prSet/>
      <dgm:spPr/>
      <dgm:t>
        <a:bodyPr/>
        <a:lstStyle/>
        <a:p>
          <a:endParaRPr lang="ru-RU"/>
        </a:p>
      </dgm:t>
    </dgm:pt>
    <dgm:pt modelId="{A988A308-F485-439C-8CB0-2812D7BCC289}" type="sibTrans" cxnId="{8B9F562C-69FE-464C-BE2F-5A34BEF60433}">
      <dgm:prSet/>
      <dgm:spPr/>
      <dgm:t>
        <a:bodyPr/>
        <a:lstStyle/>
        <a:p>
          <a:endParaRPr lang="ru-RU"/>
        </a:p>
      </dgm:t>
    </dgm:pt>
    <dgm:pt modelId="{899B2504-4452-4EE3-B38A-89F540C955D1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диалогического общения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340264-72E9-4201-876A-7AA2120D6C09}" type="parTrans" cxnId="{5BA5982C-7056-4C96-9717-6B64E7B43CFC}">
      <dgm:prSet/>
      <dgm:spPr/>
      <dgm:t>
        <a:bodyPr/>
        <a:lstStyle/>
        <a:p>
          <a:endParaRPr lang="ru-RU"/>
        </a:p>
      </dgm:t>
    </dgm:pt>
    <dgm:pt modelId="{4A13F525-986F-44C5-B424-E8C8A277765A}" type="sibTrans" cxnId="{5BA5982C-7056-4C96-9717-6B64E7B43CFC}">
      <dgm:prSet/>
      <dgm:spPr/>
      <dgm:t>
        <a:bodyPr/>
        <a:lstStyle/>
        <a:p>
          <a:endParaRPr lang="ru-RU"/>
        </a:p>
      </dgm:t>
    </dgm:pt>
    <dgm:pt modelId="{EDD37863-C239-4381-9BED-B2F7986DCF49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полисубъектности воспитания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6D931F6-8B7B-4894-9EA1-0FF69F71615F}" type="parTrans" cxnId="{0F9EA618-2B11-41A1-BC5C-A93F6050260C}">
      <dgm:prSet/>
      <dgm:spPr/>
      <dgm:t>
        <a:bodyPr/>
        <a:lstStyle/>
        <a:p>
          <a:endParaRPr lang="ru-RU"/>
        </a:p>
      </dgm:t>
    </dgm:pt>
    <dgm:pt modelId="{B2580A42-695E-4195-8ED3-42D1D307CAC8}" type="sibTrans" cxnId="{0F9EA618-2B11-41A1-BC5C-A93F6050260C}">
      <dgm:prSet/>
      <dgm:spPr/>
      <dgm:t>
        <a:bodyPr/>
        <a:lstStyle/>
        <a:p>
          <a:endParaRPr lang="ru-RU"/>
        </a:p>
      </dgm:t>
    </dgm:pt>
    <dgm:pt modelId="{F9ECD4FD-3C91-474B-B3F1-838589E85BBC}" type="pres">
      <dgm:prSet presAssocID="{63C220D1-CE16-4A76-B77B-C244438F3FB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662BC7-E044-4C45-84D9-DC87D3064A9B}" type="pres">
      <dgm:prSet presAssocID="{8BF0FE77-0DB9-4E55-BBC7-FAD59F05AC00}" presName="composite" presStyleCnt="0"/>
      <dgm:spPr/>
    </dgm:pt>
    <dgm:pt modelId="{0953ADF8-B826-4819-AE34-2A7ECD3A85A6}" type="pres">
      <dgm:prSet presAssocID="{8BF0FE77-0DB9-4E55-BBC7-FAD59F05AC00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5A9194-161E-4DA6-8A40-FBF480B14A9F}" type="pres">
      <dgm:prSet presAssocID="{8BF0FE77-0DB9-4E55-BBC7-FAD59F05AC00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61100-042A-4C6C-9199-602FE059933F}" type="pres">
      <dgm:prSet presAssocID="{9145C711-329C-478E-94B2-530B567F9E73}" presName="sp" presStyleCnt="0"/>
      <dgm:spPr/>
    </dgm:pt>
    <dgm:pt modelId="{58F7CAB0-FFD1-4F8E-81A6-16B3BD218CC6}" type="pres">
      <dgm:prSet presAssocID="{0059C994-6CFF-445D-ADE6-22E61D11F9F5}" presName="composite" presStyleCnt="0"/>
      <dgm:spPr/>
    </dgm:pt>
    <dgm:pt modelId="{55484A52-80D0-422D-95F1-1232AD8E2E0E}" type="pres">
      <dgm:prSet presAssocID="{0059C994-6CFF-445D-ADE6-22E61D11F9F5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2DFF70-EE04-4441-A64A-6D8A9D204BE0}" type="pres">
      <dgm:prSet presAssocID="{0059C994-6CFF-445D-ADE6-22E61D11F9F5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8E1D8-0BEB-4ECB-A467-2BF1F590D905}" type="pres">
      <dgm:prSet presAssocID="{7453267D-5887-4E19-B212-890FB8BA8716}" presName="sp" presStyleCnt="0"/>
      <dgm:spPr/>
    </dgm:pt>
    <dgm:pt modelId="{DC7FCF53-941B-431B-8062-ABC2C4F708C6}" type="pres">
      <dgm:prSet presAssocID="{94967442-6533-41AB-ACB4-630A4FDA5A28}" presName="composite" presStyleCnt="0"/>
      <dgm:spPr/>
    </dgm:pt>
    <dgm:pt modelId="{BD1983C1-A555-481E-A54E-B0D511FE4F9F}" type="pres">
      <dgm:prSet presAssocID="{94967442-6533-41AB-ACB4-630A4FDA5A28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9C7CFF-FAD1-412A-BE59-42CB02F375F3}" type="pres">
      <dgm:prSet presAssocID="{94967442-6533-41AB-ACB4-630A4FDA5A28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3E9D54-262D-4407-9402-E778B1E396CE}" type="pres">
      <dgm:prSet presAssocID="{7CA531E0-607D-4D3D-BEE3-11C417D43927}" presName="sp" presStyleCnt="0"/>
      <dgm:spPr/>
    </dgm:pt>
    <dgm:pt modelId="{AB8E31F0-2042-4E9D-B8E7-BBADA5821176}" type="pres">
      <dgm:prSet presAssocID="{AAF35BE7-ED28-46AB-8316-6337C0889EB2}" presName="composite" presStyleCnt="0"/>
      <dgm:spPr/>
    </dgm:pt>
    <dgm:pt modelId="{70B9F7A5-A6F9-4810-B1F6-159E3C9D7858}" type="pres">
      <dgm:prSet presAssocID="{AAF35BE7-ED28-46AB-8316-6337C0889EB2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8C203A-F71E-491E-B551-715B451E8A2F}" type="pres">
      <dgm:prSet presAssocID="{AAF35BE7-ED28-46AB-8316-6337C0889EB2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1DC1E-83B1-486C-A9DC-3D80E394C870}" type="pres">
      <dgm:prSet presAssocID="{26E0BBF4-3998-4420-9CE9-61CFCA259C71}" presName="sp" presStyleCnt="0"/>
      <dgm:spPr/>
    </dgm:pt>
    <dgm:pt modelId="{5E95F534-07B1-4C5F-BBB8-8BBD1E018C6B}" type="pres">
      <dgm:prSet presAssocID="{B72B8DCC-5871-4851-B0F7-C2C1459E28AD}" presName="composite" presStyleCnt="0"/>
      <dgm:spPr/>
    </dgm:pt>
    <dgm:pt modelId="{ECC188BB-A637-4CA6-964A-A3275FE1FE31}" type="pres">
      <dgm:prSet presAssocID="{B72B8DCC-5871-4851-B0F7-C2C1459E28AD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7FFDBB-F236-42A3-BBF7-BE30E6BB5D84}" type="pres">
      <dgm:prSet presAssocID="{B72B8DCC-5871-4851-B0F7-C2C1459E28AD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5AFF7B-5FC5-4872-AB17-EB100CDAE495}" type="pres">
      <dgm:prSet presAssocID="{A988A308-F485-439C-8CB0-2812D7BCC289}" presName="sp" presStyleCnt="0"/>
      <dgm:spPr/>
    </dgm:pt>
    <dgm:pt modelId="{443C98F3-F2C7-47E7-8E84-F09F46733D65}" type="pres">
      <dgm:prSet presAssocID="{8A55B5CA-6E27-44EB-AAB9-D3672725E842}" presName="composite" presStyleCnt="0"/>
      <dgm:spPr/>
    </dgm:pt>
    <dgm:pt modelId="{B9C10EA6-D536-4C62-8F39-A4F589FA9671}" type="pres">
      <dgm:prSet presAssocID="{8A55B5CA-6E27-44EB-AAB9-D3672725E842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5DF4B-E2AE-4BC2-85EB-D99025E89080}" type="pres">
      <dgm:prSet presAssocID="{8A55B5CA-6E27-44EB-AAB9-D3672725E842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5C3BE3-1C00-474D-9479-42C7ECC3D172}" type="pres">
      <dgm:prSet presAssocID="{5390B16D-9204-4B41-A668-5C4FD240179E}" presName="sp" presStyleCnt="0"/>
      <dgm:spPr/>
    </dgm:pt>
    <dgm:pt modelId="{3A472A08-3B31-43DF-9ADF-85F233D150F1}" type="pres">
      <dgm:prSet presAssocID="{695692FC-A36C-4992-8930-442B25ED4A3A}" presName="composite" presStyleCnt="0"/>
      <dgm:spPr/>
    </dgm:pt>
    <dgm:pt modelId="{6A4541CA-92C2-4343-A250-216560E2BE9C}" type="pres">
      <dgm:prSet presAssocID="{695692FC-A36C-4992-8930-442B25ED4A3A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DBAFCF-39FF-4965-B4DB-EA21F632C794}" type="pres">
      <dgm:prSet presAssocID="{695692FC-A36C-4992-8930-442B25ED4A3A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92D9AB-5DF5-4BF0-BE49-29CC3BF87BB3}" type="presOf" srcId="{8A55B5CA-6E27-44EB-AAB9-D3672725E842}" destId="{B9C10EA6-D536-4C62-8F39-A4F589FA9671}" srcOrd="0" destOrd="0" presId="urn:microsoft.com/office/officeart/2005/8/layout/chevron2"/>
    <dgm:cxn modelId="{9F4A109A-E7C1-4FB5-9299-FA9C9A94FA15}" srcId="{0059C994-6CFF-445D-ADE6-22E61D11F9F5}" destId="{4B87DEAA-5D56-43C4-BA6D-1F7C7E170429}" srcOrd="0" destOrd="0" parTransId="{82E0293F-1817-4A47-9922-6275AD824C09}" sibTransId="{B8AA2472-D2C4-470E-955F-4847F579F6B1}"/>
    <dgm:cxn modelId="{C34FE880-309D-43B3-ABCF-2FB2975547A1}" srcId="{8A55B5CA-6E27-44EB-AAB9-D3672725E842}" destId="{F33E4F08-B102-4A5F-B6B1-A7154C265AD5}" srcOrd="0" destOrd="0" parTransId="{28046F78-E667-44E6-ACD2-C6721C233E11}" sibTransId="{CB4F34DE-0D50-417E-B6D0-DA6482A284F9}"/>
    <dgm:cxn modelId="{8474291C-2901-4A1C-B8B5-4C1A872AF818}" type="presOf" srcId="{94967442-6533-41AB-ACB4-630A4FDA5A28}" destId="{BD1983C1-A555-481E-A54E-B0D511FE4F9F}" srcOrd="0" destOrd="0" presId="urn:microsoft.com/office/officeart/2005/8/layout/chevron2"/>
    <dgm:cxn modelId="{A74BE8AD-1EDE-4CC1-8FBB-E1EB0BC3652E}" srcId="{63C220D1-CE16-4A76-B77B-C244438F3FB9}" destId="{695692FC-A36C-4992-8930-442B25ED4A3A}" srcOrd="6" destOrd="0" parTransId="{3CBBE1AC-48F1-4E00-8134-6E750A4BF844}" sibTransId="{66B27178-7E75-43CB-8C0B-4FCDBFAF59FD}"/>
    <dgm:cxn modelId="{5B69EF0F-3BDD-49E8-B124-6E052D97F1B2}" type="presOf" srcId="{63C220D1-CE16-4A76-B77B-C244438F3FB9}" destId="{F9ECD4FD-3C91-474B-B3F1-838589E85BBC}" srcOrd="0" destOrd="0" presId="urn:microsoft.com/office/officeart/2005/8/layout/chevron2"/>
    <dgm:cxn modelId="{3F157019-2864-4BBB-B2D8-E16C8E69FF61}" srcId="{94967442-6533-41AB-ACB4-630A4FDA5A28}" destId="{3FD3825A-B9B5-4391-9301-4829C74AB395}" srcOrd="0" destOrd="0" parTransId="{CF171613-C97D-4D70-A00F-6324A4CBB42B}" sibTransId="{487E6A2C-320D-4870-B8F5-921D990B6079}"/>
    <dgm:cxn modelId="{FBB63F7A-0F70-47F6-9EBC-3EDCCFD92CA4}" type="presOf" srcId="{3FD3825A-B9B5-4391-9301-4829C74AB395}" destId="{7E9C7CFF-FAD1-412A-BE59-42CB02F375F3}" srcOrd="0" destOrd="0" presId="urn:microsoft.com/office/officeart/2005/8/layout/chevron2"/>
    <dgm:cxn modelId="{3F31B212-DB73-454D-9DBB-1D70CD453829}" srcId="{63C220D1-CE16-4A76-B77B-C244438F3FB9}" destId="{8BF0FE77-0DB9-4E55-BBC7-FAD59F05AC00}" srcOrd="0" destOrd="0" parTransId="{3CAE6128-A855-4BD3-A76E-3F3BE76ADCB8}" sibTransId="{9145C711-329C-478E-94B2-530B567F9E73}"/>
    <dgm:cxn modelId="{8B9F562C-69FE-464C-BE2F-5A34BEF60433}" srcId="{63C220D1-CE16-4A76-B77B-C244438F3FB9}" destId="{B72B8DCC-5871-4851-B0F7-C2C1459E28AD}" srcOrd="4" destOrd="0" parTransId="{2BB6BDCD-28D6-4004-92A0-EBF9AD113993}" sibTransId="{A988A308-F485-439C-8CB0-2812D7BCC289}"/>
    <dgm:cxn modelId="{39B0486F-F3B9-42BA-97F9-C0A5DDD9B33B}" type="presOf" srcId="{899B2504-4452-4EE3-B38A-89F540C955D1}" destId="{4F7FFDBB-F236-42A3-BBF7-BE30E6BB5D84}" srcOrd="0" destOrd="0" presId="urn:microsoft.com/office/officeart/2005/8/layout/chevron2"/>
    <dgm:cxn modelId="{19C45F23-1AE0-4025-AC75-FDF35B4EC5B6}" srcId="{AAF35BE7-ED28-46AB-8316-6337C0889EB2}" destId="{9B13BA0F-BF23-4FE3-AA75-5E8E2916A0CB}" srcOrd="0" destOrd="0" parTransId="{E001BC12-D7C7-4746-ACD6-82976AFF5AC3}" sibTransId="{2F36F9AB-6046-42AC-A4E8-D65FA4017C54}"/>
    <dgm:cxn modelId="{4E3CC777-E9F9-4AA8-BDD4-9C52EF68F360}" srcId="{63C220D1-CE16-4A76-B77B-C244438F3FB9}" destId="{8A55B5CA-6E27-44EB-AAB9-D3672725E842}" srcOrd="5" destOrd="0" parTransId="{05835934-EF35-40B2-B7C8-9E5160A2D379}" sibTransId="{5390B16D-9204-4B41-A668-5C4FD240179E}"/>
    <dgm:cxn modelId="{F8C1BE5C-ADFB-439B-B2D8-48DE13BA53DF}" srcId="{8BF0FE77-0DB9-4E55-BBC7-FAD59F05AC00}" destId="{13ACD5C1-E2CB-4ADF-87DE-C0980DF53368}" srcOrd="0" destOrd="0" parTransId="{AB9F3BC2-0E42-4712-AFED-92ADA78E3938}" sibTransId="{3D4D69EF-D729-44ED-A15D-881F05FA86EC}"/>
    <dgm:cxn modelId="{F5A0E05B-3145-404F-8C3E-17DFDEA35638}" type="presOf" srcId="{BBF4CA8C-A2AC-4382-83A5-2304DA14AC5A}" destId="{F6DBAFCF-39FF-4965-B4DB-EA21F632C794}" srcOrd="0" destOrd="0" presId="urn:microsoft.com/office/officeart/2005/8/layout/chevron2"/>
    <dgm:cxn modelId="{3ACC742E-C657-42E6-BA9B-86416B3724D1}" type="presOf" srcId="{AAF35BE7-ED28-46AB-8316-6337C0889EB2}" destId="{70B9F7A5-A6F9-4810-B1F6-159E3C9D7858}" srcOrd="0" destOrd="0" presId="urn:microsoft.com/office/officeart/2005/8/layout/chevron2"/>
    <dgm:cxn modelId="{ED798BD1-1BE4-4BB4-9DE8-44E4A7AA2720}" type="presOf" srcId="{8BF0FE77-0DB9-4E55-BBC7-FAD59F05AC00}" destId="{0953ADF8-B826-4819-AE34-2A7ECD3A85A6}" srcOrd="0" destOrd="0" presId="urn:microsoft.com/office/officeart/2005/8/layout/chevron2"/>
    <dgm:cxn modelId="{FF321E80-839F-4B1C-8322-AFAD81612D83}" type="presOf" srcId="{0059C994-6CFF-445D-ADE6-22E61D11F9F5}" destId="{55484A52-80D0-422D-95F1-1232AD8E2E0E}" srcOrd="0" destOrd="0" presId="urn:microsoft.com/office/officeart/2005/8/layout/chevron2"/>
    <dgm:cxn modelId="{1D49D3EA-76BB-4B2A-8F05-455A61327C8B}" type="presOf" srcId="{F33E4F08-B102-4A5F-B6B1-A7154C265AD5}" destId="{2A55DF4B-E2AE-4BC2-85EB-D99025E89080}" srcOrd="0" destOrd="0" presId="urn:microsoft.com/office/officeart/2005/8/layout/chevron2"/>
    <dgm:cxn modelId="{AA0233EB-8081-4427-9B94-FFD704B5A49E}" type="presOf" srcId="{EDD37863-C239-4381-9BED-B2F7986DCF49}" destId="{2A55DF4B-E2AE-4BC2-85EB-D99025E89080}" srcOrd="0" destOrd="1" presId="urn:microsoft.com/office/officeart/2005/8/layout/chevron2"/>
    <dgm:cxn modelId="{F240871C-0769-43FC-A2A8-8D1B4F3CAD3A}" type="presOf" srcId="{9B13BA0F-BF23-4FE3-AA75-5E8E2916A0CB}" destId="{2F8C203A-F71E-491E-B551-715B451E8A2F}" srcOrd="0" destOrd="0" presId="urn:microsoft.com/office/officeart/2005/8/layout/chevron2"/>
    <dgm:cxn modelId="{73AC2832-FD9B-489B-93DA-2FD2DB1EFB00}" srcId="{63C220D1-CE16-4A76-B77B-C244438F3FB9}" destId="{AAF35BE7-ED28-46AB-8316-6337C0889EB2}" srcOrd="3" destOrd="0" parTransId="{9CF2E29A-BC69-4646-817F-19D7D7154935}" sibTransId="{26E0BBF4-3998-4420-9CE9-61CFCA259C71}"/>
    <dgm:cxn modelId="{CF9FFA84-00D8-4FC2-BE66-A963AFE899FA}" type="presOf" srcId="{4B87DEAA-5D56-43C4-BA6D-1F7C7E170429}" destId="{A72DFF70-EE04-4441-A64A-6D8A9D204BE0}" srcOrd="0" destOrd="0" presId="urn:microsoft.com/office/officeart/2005/8/layout/chevron2"/>
    <dgm:cxn modelId="{5C57E950-3CED-444A-BF57-D6FD7D87CDB3}" srcId="{695692FC-A36C-4992-8930-442B25ED4A3A}" destId="{BBF4CA8C-A2AC-4382-83A5-2304DA14AC5A}" srcOrd="0" destOrd="0" parTransId="{2A0D7DAE-9F6C-4634-AAAD-87DAE6DAFE53}" sibTransId="{BEC17CC5-1E5E-4483-A594-8C9E27A46D94}"/>
    <dgm:cxn modelId="{0F9EA618-2B11-41A1-BC5C-A93F6050260C}" srcId="{8A55B5CA-6E27-44EB-AAB9-D3672725E842}" destId="{EDD37863-C239-4381-9BED-B2F7986DCF49}" srcOrd="1" destOrd="0" parTransId="{56D931F6-8B7B-4894-9EA1-0FF69F71615F}" sibTransId="{B2580A42-695E-4195-8ED3-42D1D307CAC8}"/>
    <dgm:cxn modelId="{75B0AEF6-8A77-4D09-B755-953087A28E67}" type="presOf" srcId="{13ACD5C1-E2CB-4ADF-87DE-C0980DF53368}" destId="{EE5A9194-161E-4DA6-8A40-FBF480B14A9F}" srcOrd="0" destOrd="0" presId="urn:microsoft.com/office/officeart/2005/8/layout/chevron2"/>
    <dgm:cxn modelId="{5BA5982C-7056-4C96-9717-6B64E7B43CFC}" srcId="{B72B8DCC-5871-4851-B0F7-C2C1459E28AD}" destId="{899B2504-4452-4EE3-B38A-89F540C955D1}" srcOrd="0" destOrd="0" parTransId="{19340264-72E9-4201-876A-7AA2120D6C09}" sibTransId="{4A13F525-986F-44C5-B424-E8C8A277765A}"/>
    <dgm:cxn modelId="{4F704675-B246-44E5-8019-BD5BD5DBCBAF}" srcId="{63C220D1-CE16-4A76-B77B-C244438F3FB9}" destId="{0059C994-6CFF-445D-ADE6-22E61D11F9F5}" srcOrd="1" destOrd="0" parTransId="{1D5F0CD1-1FBB-4851-8116-653BC9C78CAC}" sibTransId="{7453267D-5887-4E19-B212-890FB8BA8716}"/>
    <dgm:cxn modelId="{15A676ED-7DFB-46F8-B296-4F2F17E72C4F}" type="presOf" srcId="{695692FC-A36C-4992-8930-442B25ED4A3A}" destId="{6A4541CA-92C2-4343-A250-216560E2BE9C}" srcOrd="0" destOrd="0" presId="urn:microsoft.com/office/officeart/2005/8/layout/chevron2"/>
    <dgm:cxn modelId="{41490231-BA9E-4B5B-8D21-6129170A83BE}" type="presOf" srcId="{B72B8DCC-5871-4851-B0F7-C2C1459E28AD}" destId="{ECC188BB-A637-4CA6-964A-A3275FE1FE31}" srcOrd="0" destOrd="0" presId="urn:microsoft.com/office/officeart/2005/8/layout/chevron2"/>
    <dgm:cxn modelId="{CE1E78DB-B168-4806-8325-3CB7A62A7988}" srcId="{63C220D1-CE16-4A76-B77B-C244438F3FB9}" destId="{94967442-6533-41AB-ACB4-630A4FDA5A28}" srcOrd="2" destOrd="0" parTransId="{928C1CDF-B45B-4B21-B702-E440C3C51ACE}" sibTransId="{7CA531E0-607D-4D3D-BEE3-11C417D43927}"/>
    <dgm:cxn modelId="{66DD6E48-928B-40B5-BD3F-4A1F91150C97}" type="presParOf" srcId="{F9ECD4FD-3C91-474B-B3F1-838589E85BBC}" destId="{0E662BC7-E044-4C45-84D9-DC87D3064A9B}" srcOrd="0" destOrd="0" presId="urn:microsoft.com/office/officeart/2005/8/layout/chevron2"/>
    <dgm:cxn modelId="{580461D6-4B0B-41B5-B454-148668263832}" type="presParOf" srcId="{0E662BC7-E044-4C45-84D9-DC87D3064A9B}" destId="{0953ADF8-B826-4819-AE34-2A7ECD3A85A6}" srcOrd="0" destOrd="0" presId="urn:microsoft.com/office/officeart/2005/8/layout/chevron2"/>
    <dgm:cxn modelId="{1D3AF139-D290-4F67-84D7-D9A0CF33C83B}" type="presParOf" srcId="{0E662BC7-E044-4C45-84D9-DC87D3064A9B}" destId="{EE5A9194-161E-4DA6-8A40-FBF480B14A9F}" srcOrd="1" destOrd="0" presId="urn:microsoft.com/office/officeart/2005/8/layout/chevron2"/>
    <dgm:cxn modelId="{F7327B35-E983-4DE7-822F-AD555C036EF1}" type="presParOf" srcId="{F9ECD4FD-3C91-474B-B3F1-838589E85BBC}" destId="{AC961100-042A-4C6C-9199-602FE059933F}" srcOrd="1" destOrd="0" presId="urn:microsoft.com/office/officeart/2005/8/layout/chevron2"/>
    <dgm:cxn modelId="{091AD203-1294-4B2C-9104-536963B68ED7}" type="presParOf" srcId="{F9ECD4FD-3C91-474B-B3F1-838589E85BBC}" destId="{58F7CAB0-FFD1-4F8E-81A6-16B3BD218CC6}" srcOrd="2" destOrd="0" presId="urn:microsoft.com/office/officeart/2005/8/layout/chevron2"/>
    <dgm:cxn modelId="{1C95B401-6AF9-4069-95B2-CA4EAE0860C9}" type="presParOf" srcId="{58F7CAB0-FFD1-4F8E-81A6-16B3BD218CC6}" destId="{55484A52-80D0-422D-95F1-1232AD8E2E0E}" srcOrd="0" destOrd="0" presId="urn:microsoft.com/office/officeart/2005/8/layout/chevron2"/>
    <dgm:cxn modelId="{8CB17A62-1CFD-41F8-B872-8076B465E8D4}" type="presParOf" srcId="{58F7CAB0-FFD1-4F8E-81A6-16B3BD218CC6}" destId="{A72DFF70-EE04-4441-A64A-6D8A9D204BE0}" srcOrd="1" destOrd="0" presId="urn:microsoft.com/office/officeart/2005/8/layout/chevron2"/>
    <dgm:cxn modelId="{16709016-8AA4-49C3-B22F-35CDF6D0D552}" type="presParOf" srcId="{F9ECD4FD-3C91-474B-B3F1-838589E85BBC}" destId="{9E78E1D8-0BEB-4ECB-A467-2BF1F590D905}" srcOrd="3" destOrd="0" presId="urn:microsoft.com/office/officeart/2005/8/layout/chevron2"/>
    <dgm:cxn modelId="{35303C2E-B9DE-4A54-AD70-9833D01B9CAA}" type="presParOf" srcId="{F9ECD4FD-3C91-474B-B3F1-838589E85BBC}" destId="{DC7FCF53-941B-431B-8062-ABC2C4F708C6}" srcOrd="4" destOrd="0" presId="urn:microsoft.com/office/officeart/2005/8/layout/chevron2"/>
    <dgm:cxn modelId="{C556A070-911A-4BBC-8EBD-322220EA9D9C}" type="presParOf" srcId="{DC7FCF53-941B-431B-8062-ABC2C4F708C6}" destId="{BD1983C1-A555-481E-A54E-B0D511FE4F9F}" srcOrd="0" destOrd="0" presId="urn:microsoft.com/office/officeart/2005/8/layout/chevron2"/>
    <dgm:cxn modelId="{F41E6245-BEDF-4434-B297-ACB8B22CDF3D}" type="presParOf" srcId="{DC7FCF53-941B-431B-8062-ABC2C4F708C6}" destId="{7E9C7CFF-FAD1-412A-BE59-42CB02F375F3}" srcOrd="1" destOrd="0" presId="urn:microsoft.com/office/officeart/2005/8/layout/chevron2"/>
    <dgm:cxn modelId="{2A9E560A-EDC1-4AA0-B3F6-6F41C8177501}" type="presParOf" srcId="{F9ECD4FD-3C91-474B-B3F1-838589E85BBC}" destId="{4A3E9D54-262D-4407-9402-E778B1E396CE}" srcOrd="5" destOrd="0" presId="urn:microsoft.com/office/officeart/2005/8/layout/chevron2"/>
    <dgm:cxn modelId="{70937BCB-8696-4E92-8254-49327AEA378D}" type="presParOf" srcId="{F9ECD4FD-3C91-474B-B3F1-838589E85BBC}" destId="{AB8E31F0-2042-4E9D-B8E7-BBADA5821176}" srcOrd="6" destOrd="0" presId="urn:microsoft.com/office/officeart/2005/8/layout/chevron2"/>
    <dgm:cxn modelId="{9EAAFCBC-D36D-4FD9-8287-B58738A8A70A}" type="presParOf" srcId="{AB8E31F0-2042-4E9D-B8E7-BBADA5821176}" destId="{70B9F7A5-A6F9-4810-B1F6-159E3C9D7858}" srcOrd="0" destOrd="0" presId="urn:microsoft.com/office/officeart/2005/8/layout/chevron2"/>
    <dgm:cxn modelId="{D5257AA8-FB86-4954-8D0D-D78BBE3B2B3B}" type="presParOf" srcId="{AB8E31F0-2042-4E9D-B8E7-BBADA5821176}" destId="{2F8C203A-F71E-491E-B551-715B451E8A2F}" srcOrd="1" destOrd="0" presId="urn:microsoft.com/office/officeart/2005/8/layout/chevron2"/>
    <dgm:cxn modelId="{2000C737-BCD2-4828-98A6-0524582C4986}" type="presParOf" srcId="{F9ECD4FD-3C91-474B-B3F1-838589E85BBC}" destId="{F881DC1E-83B1-486C-A9DC-3D80E394C870}" srcOrd="7" destOrd="0" presId="urn:microsoft.com/office/officeart/2005/8/layout/chevron2"/>
    <dgm:cxn modelId="{2B60CCED-590F-4BDD-AC43-89466B3FB009}" type="presParOf" srcId="{F9ECD4FD-3C91-474B-B3F1-838589E85BBC}" destId="{5E95F534-07B1-4C5F-BBB8-8BBD1E018C6B}" srcOrd="8" destOrd="0" presId="urn:microsoft.com/office/officeart/2005/8/layout/chevron2"/>
    <dgm:cxn modelId="{65DB15CC-C79B-4500-A1DF-1684E16D9CCD}" type="presParOf" srcId="{5E95F534-07B1-4C5F-BBB8-8BBD1E018C6B}" destId="{ECC188BB-A637-4CA6-964A-A3275FE1FE31}" srcOrd="0" destOrd="0" presId="urn:microsoft.com/office/officeart/2005/8/layout/chevron2"/>
    <dgm:cxn modelId="{8A54F1BE-86EF-4798-85AF-87EACC470B7B}" type="presParOf" srcId="{5E95F534-07B1-4C5F-BBB8-8BBD1E018C6B}" destId="{4F7FFDBB-F236-42A3-BBF7-BE30E6BB5D84}" srcOrd="1" destOrd="0" presId="urn:microsoft.com/office/officeart/2005/8/layout/chevron2"/>
    <dgm:cxn modelId="{7948AC47-2A08-4BA8-BA9B-CAFFC420DFD4}" type="presParOf" srcId="{F9ECD4FD-3C91-474B-B3F1-838589E85BBC}" destId="{995AFF7B-5FC5-4872-AB17-EB100CDAE495}" srcOrd="9" destOrd="0" presId="urn:microsoft.com/office/officeart/2005/8/layout/chevron2"/>
    <dgm:cxn modelId="{0541A1F0-0F1D-4822-A6E4-7CF7EC1FDA35}" type="presParOf" srcId="{F9ECD4FD-3C91-474B-B3F1-838589E85BBC}" destId="{443C98F3-F2C7-47E7-8E84-F09F46733D65}" srcOrd="10" destOrd="0" presId="urn:microsoft.com/office/officeart/2005/8/layout/chevron2"/>
    <dgm:cxn modelId="{FB0AA65E-9108-47C9-981E-AEF47FFE8E1E}" type="presParOf" srcId="{443C98F3-F2C7-47E7-8E84-F09F46733D65}" destId="{B9C10EA6-D536-4C62-8F39-A4F589FA9671}" srcOrd="0" destOrd="0" presId="urn:microsoft.com/office/officeart/2005/8/layout/chevron2"/>
    <dgm:cxn modelId="{6FED77B7-FD57-4F6B-BD1E-5B05825DF751}" type="presParOf" srcId="{443C98F3-F2C7-47E7-8E84-F09F46733D65}" destId="{2A55DF4B-E2AE-4BC2-85EB-D99025E89080}" srcOrd="1" destOrd="0" presId="urn:microsoft.com/office/officeart/2005/8/layout/chevron2"/>
    <dgm:cxn modelId="{4D555A02-F3E7-4100-8FDF-FA878BD28BE7}" type="presParOf" srcId="{F9ECD4FD-3C91-474B-B3F1-838589E85BBC}" destId="{215C3BE3-1C00-474D-9479-42C7ECC3D172}" srcOrd="11" destOrd="0" presId="urn:microsoft.com/office/officeart/2005/8/layout/chevron2"/>
    <dgm:cxn modelId="{E2EE7CC0-657A-444A-8C09-BD953AC121FD}" type="presParOf" srcId="{F9ECD4FD-3C91-474B-B3F1-838589E85BBC}" destId="{3A472A08-3B31-43DF-9ADF-85F233D150F1}" srcOrd="12" destOrd="0" presId="urn:microsoft.com/office/officeart/2005/8/layout/chevron2"/>
    <dgm:cxn modelId="{94A88E05-A23A-4DC5-97E9-F32A9B955CAD}" type="presParOf" srcId="{3A472A08-3B31-43DF-9ADF-85F233D150F1}" destId="{6A4541CA-92C2-4343-A250-216560E2BE9C}" srcOrd="0" destOrd="0" presId="urn:microsoft.com/office/officeart/2005/8/layout/chevron2"/>
    <dgm:cxn modelId="{0177EB27-E6F8-40BA-951D-6F07F2970B99}" type="presParOf" srcId="{3A472A08-3B31-43DF-9ADF-85F233D150F1}" destId="{F6DBAFCF-39FF-4965-B4DB-EA21F632C79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08E0C3-DDF0-41F5-9144-A2D4E0494BAD}">
      <dsp:nvSpPr>
        <dsp:cNvPr id="0" name=""/>
        <dsp:cNvSpPr/>
      </dsp:nvSpPr>
      <dsp:spPr>
        <a:xfrm>
          <a:off x="2978941" y="50"/>
          <a:ext cx="1210783" cy="787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семья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78941" y="50"/>
        <a:ext cx="1210783" cy="787009"/>
      </dsp:txXfrm>
    </dsp:sp>
    <dsp:sp modelId="{86A1A515-4AA5-4682-AFBE-DC1E3B0B1DA2}">
      <dsp:nvSpPr>
        <dsp:cNvPr id="0" name=""/>
        <dsp:cNvSpPr/>
      </dsp:nvSpPr>
      <dsp:spPr>
        <a:xfrm>
          <a:off x="1805338" y="389991"/>
          <a:ext cx="3709739" cy="3709739"/>
        </a:xfrm>
        <a:custGeom>
          <a:avLst/>
          <a:gdLst/>
          <a:ahLst/>
          <a:cxnLst/>
          <a:rect l="0" t="0" r="0" b="0"/>
          <a:pathLst>
            <a:path>
              <a:moveTo>
                <a:pt x="2393053" y="79792"/>
              </a:moveTo>
              <a:arcTo wR="1854869" hR="1854869" stAng="17212004" swAng="166095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332622-3172-453A-B789-E5D8F1F02597}">
      <dsp:nvSpPr>
        <dsp:cNvPr id="0" name=""/>
        <dsp:cNvSpPr/>
      </dsp:nvSpPr>
      <dsp:spPr>
        <a:xfrm>
          <a:off x="4341080" y="929357"/>
          <a:ext cx="1861966" cy="787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религиозные объединения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41080" y="929357"/>
        <a:ext cx="1861966" cy="787009"/>
      </dsp:txXfrm>
    </dsp:sp>
    <dsp:sp modelId="{6F0244E8-7AD3-4CC5-B5FD-3F4285BCAB78}">
      <dsp:nvSpPr>
        <dsp:cNvPr id="0" name=""/>
        <dsp:cNvSpPr/>
      </dsp:nvSpPr>
      <dsp:spPr>
        <a:xfrm>
          <a:off x="1810829" y="395427"/>
          <a:ext cx="3709739" cy="3709739"/>
        </a:xfrm>
        <a:custGeom>
          <a:avLst/>
          <a:gdLst/>
          <a:ahLst/>
          <a:cxnLst/>
          <a:rect l="0" t="0" r="0" b="0"/>
          <a:pathLst>
            <a:path>
              <a:moveTo>
                <a:pt x="3634275" y="1331174"/>
              </a:moveTo>
              <a:arcTo wR="1854869" hR="1854869" stAng="20616023" swAng="19679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8643A-269D-41B4-9613-A16389C78C32}">
      <dsp:nvSpPr>
        <dsp:cNvPr id="0" name=""/>
        <dsp:cNvSpPr/>
      </dsp:nvSpPr>
      <dsp:spPr>
        <a:xfrm>
          <a:off x="4446938" y="2784227"/>
          <a:ext cx="1650249" cy="787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учреждения культуры и спорта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46938" y="2784227"/>
        <a:ext cx="1650249" cy="787009"/>
      </dsp:txXfrm>
    </dsp:sp>
    <dsp:sp modelId="{4D536BB2-5A42-4A99-A3C9-BD255577FC27}">
      <dsp:nvSpPr>
        <dsp:cNvPr id="0" name=""/>
        <dsp:cNvSpPr/>
      </dsp:nvSpPr>
      <dsp:spPr>
        <a:xfrm>
          <a:off x="1810829" y="395427"/>
          <a:ext cx="3709739" cy="3709739"/>
        </a:xfrm>
        <a:custGeom>
          <a:avLst/>
          <a:gdLst/>
          <a:ahLst/>
          <a:cxnLst/>
          <a:rect l="0" t="0" r="0" b="0"/>
          <a:pathLst>
            <a:path>
              <a:moveTo>
                <a:pt x="3153902" y="3178900"/>
              </a:moveTo>
              <a:arcTo wR="1854869" hR="1854869" stAng="2732762" swAng="80269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B5CF4-39FD-4D06-A317-5A8E9CFFE314}">
      <dsp:nvSpPr>
        <dsp:cNvPr id="0" name=""/>
        <dsp:cNvSpPr/>
      </dsp:nvSpPr>
      <dsp:spPr>
        <a:xfrm>
          <a:off x="2712049" y="3711662"/>
          <a:ext cx="1907298" cy="787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 массовой информации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12049" y="3711662"/>
        <a:ext cx="1907298" cy="787009"/>
      </dsp:txXfrm>
    </dsp:sp>
    <dsp:sp modelId="{84D87D33-D4F5-4546-9C7E-9B386BAA1BC6}">
      <dsp:nvSpPr>
        <dsp:cNvPr id="0" name=""/>
        <dsp:cNvSpPr/>
      </dsp:nvSpPr>
      <dsp:spPr>
        <a:xfrm>
          <a:off x="1810829" y="395427"/>
          <a:ext cx="3709739" cy="3709739"/>
        </a:xfrm>
        <a:custGeom>
          <a:avLst/>
          <a:gdLst/>
          <a:ahLst/>
          <a:cxnLst/>
          <a:rect l="0" t="0" r="0" b="0"/>
          <a:pathLst>
            <a:path>
              <a:moveTo>
                <a:pt x="897441" y="3443540"/>
              </a:moveTo>
              <a:arcTo wR="1854869" hR="1854869" stAng="7264541" swAng="80269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1C08DF-8DFD-4167-9260-2CBA71A501B3}">
      <dsp:nvSpPr>
        <dsp:cNvPr id="0" name=""/>
        <dsp:cNvSpPr/>
      </dsp:nvSpPr>
      <dsp:spPr>
        <a:xfrm>
          <a:off x="1155067" y="2784227"/>
          <a:ext cx="1808535" cy="787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учреждения дополнительного образования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55067" y="2784227"/>
        <a:ext cx="1808535" cy="787009"/>
      </dsp:txXfrm>
    </dsp:sp>
    <dsp:sp modelId="{5AB4CF37-3C5D-497B-92F6-DEA8C4EB8CEE}">
      <dsp:nvSpPr>
        <dsp:cNvPr id="0" name=""/>
        <dsp:cNvSpPr/>
      </dsp:nvSpPr>
      <dsp:spPr>
        <a:xfrm>
          <a:off x="1810829" y="395427"/>
          <a:ext cx="3709739" cy="3709739"/>
        </a:xfrm>
        <a:custGeom>
          <a:avLst/>
          <a:gdLst/>
          <a:ahLst/>
          <a:cxnLst/>
          <a:rect l="0" t="0" r="0" b="0"/>
          <a:pathLst>
            <a:path>
              <a:moveTo>
                <a:pt x="75463" y="2378564"/>
              </a:moveTo>
              <a:arcTo wR="1854869" hR="1854869" stAng="9816023" swAng="196795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91AB8-300A-4499-913D-2E0F1C86F292}">
      <dsp:nvSpPr>
        <dsp:cNvPr id="0" name=""/>
        <dsp:cNvSpPr/>
      </dsp:nvSpPr>
      <dsp:spPr>
        <a:xfrm>
          <a:off x="1259170" y="929357"/>
          <a:ext cx="1600328" cy="7870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общественные организации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59170" y="929357"/>
        <a:ext cx="1600328" cy="787009"/>
      </dsp:txXfrm>
    </dsp:sp>
    <dsp:sp modelId="{7BF34C6F-826D-4EC3-99AB-2F818BC08161}">
      <dsp:nvSpPr>
        <dsp:cNvPr id="0" name=""/>
        <dsp:cNvSpPr/>
      </dsp:nvSpPr>
      <dsp:spPr>
        <a:xfrm>
          <a:off x="1817495" y="388822"/>
          <a:ext cx="3709739" cy="3709739"/>
        </a:xfrm>
        <a:custGeom>
          <a:avLst/>
          <a:gdLst/>
          <a:ahLst/>
          <a:cxnLst/>
          <a:rect l="0" t="0" r="0" b="0"/>
          <a:pathLst>
            <a:path>
              <a:moveTo>
                <a:pt x="551262" y="535343"/>
              </a:moveTo>
              <a:arcTo wR="1854869" hR="1854869" stAng="13520863" swAng="13483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ED45CA-DAA6-4E5F-B262-BBA4BC44960F}">
      <dsp:nvSpPr>
        <dsp:cNvPr id="0" name=""/>
        <dsp:cNvSpPr/>
      </dsp:nvSpPr>
      <dsp:spPr>
        <a:xfrm rot="5400000">
          <a:off x="-157423" y="161779"/>
          <a:ext cx="1049492" cy="7346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57423" y="161779"/>
        <a:ext cx="1049492" cy="734645"/>
      </dsp:txXfrm>
    </dsp:sp>
    <dsp:sp modelId="{86BFA6E9-AF61-4AB6-ADBC-C5B6B9DF8B71}">
      <dsp:nvSpPr>
        <dsp:cNvPr id="0" name=""/>
        <dsp:cNvSpPr/>
      </dsp:nvSpPr>
      <dsp:spPr>
        <a:xfrm rot="5400000">
          <a:off x="3705294" y="-2966293"/>
          <a:ext cx="682170" cy="6623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/>
              </a:solidFill>
              <a:latin typeface="Times New Roman" pitchFamily="18" charset="0"/>
            </a:rPr>
            <a:t>Воспитание гражданственности, патриотизма, уважения к правам, свободам и обязанностям человека</a:t>
          </a:r>
          <a:endParaRPr lang="ru-RU" sz="1600" kern="1200" dirty="0"/>
        </a:p>
      </dsp:txBody>
      <dsp:txXfrm rot="5400000">
        <a:off x="3705294" y="-2966293"/>
        <a:ext cx="682170" cy="6623468"/>
      </dsp:txXfrm>
    </dsp:sp>
    <dsp:sp modelId="{CBC65595-2C52-4740-8149-1EC7023A4D9C}">
      <dsp:nvSpPr>
        <dsp:cNvPr id="0" name=""/>
        <dsp:cNvSpPr/>
      </dsp:nvSpPr>
      <dsp:spPr>
        <a:xfrm rot="5400000">
          <a:off x="-157423" y="1093815"/>
          <a:ext cx="1049492" cy="7346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57423" y="1093815"/>
        <a:ext cx="1049492" cy="734645"/>
      </dsp:txXfrm>
    </dsp:sp>
    <dsp:sp modelId="{42822079-1FCA-48D7-BC93-A3168B290161}">
      <dsp:nvSpPr>
        <dsp:cNvPr id="0" name=""/>
        <dsp:cNvSpPr/>
      </dsp:nvSpPr>
      <dsp:spPr>
        <a:xfrm rot="5400000">
          <a:off x="3705294" y="-2034258"/>
          <a:ext cx="682170" cy="6623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Воспитание нравственных чувств и этического сознания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705294" y="-2034258"/>
        <a:ext cx="682170" cy="6623468"/>
      </dsp:txXfrm>
    </dsp:sp>
    <dsp:sp modelId="{55EB16DE-7A94-4647-9ED6-C1BF7DC4794D}">
      <dsp:nvSpPr>
        <dsp:cNvPr id="0" name=""/>
        <dsp:cNvSpPr/>
      </dsp:nvSpPr>
      <dsp:spPr>
        <a:xfrm rot="5400000">
          <a:off x="-157423" y="2025850"/>
          <a:ext cx="1049492" cy="7346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57423" y="2025850"/>
        <a:ext cx="1049492" cy="734645"/>
      </dsp:txXfrm>
    </dsp:sp>
    <dsp:sp modelId="{15B8890E-E1B8-4628-B217-548EE0BBD8D3}">
      <dsp:nvSpPr>
        <dsp:cNvPr id="0" name=""/>
        <dsp:cNvSpPr/>
      </dsp:nvSpPr>
      <dsp:spPr>
        <a:xfrm rot="5400000">
          <a:off x="3705294" y="-1102222"/>
          <a:ext cx="682170" cy="6623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</a:rPr>
            <a:t>Воспитание трудолюбия, творческого отношения к учению, труду, жизни </a:t>
          </a:r>
          <a:endParaRPr lang="ru-RU" sz="1600" kern="1200" dirty="0"/>
        </a:p>
      </dsp:txBody>
      <dsp:txXfrm rot="5400000">
        <a:off x="3705294" y="-1102222"/>
        <a:ext cx="682170" cy="6623468"/>
      </dsp:txXfrm>
    </dsp:sp>
    <dsp:sp modelId="{FCA09E17-8977-490D-A402-3227150F301A}">
      <dsp:nvSpPr>
        <dsp:cNvPr id="0" name=""/>
        <dsp:cNvSpPr/>
      </dsp:nvSpPr>
      <dsp:spPr>
        <a:xfrm rot="5400000">
          <a:off x="-157423" y="2957885"/>
          <a:ext cx="1049492" cy="7346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57423" y="2957885"/>
        <a:ext cx="1049492" cy="734645"/>
      </dsp:txXfrm>
    </dsp:sp>
    <dsp:sp modelId="{FB2F79ED-BEC0-482B-821A-394E89EB8B5A}">
      <dsp:nvSpPr>
        <dsp:cNvPr id="0" name=""/>
        <dsp:cNvSpPr/>
      </dsp:nvSpPr>
      <dsp:spPr>
        <a:xfrm rot="5400000">
          <a:off x="3705294" y="-170187"/>
          <a:ext cx="682170" cy="6623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</a:rPr>
            <a:t>Воспитание ценностного отношения к природе, окружающей среде (экологическое воспитание)</a:t>
          </a:r>
          <a:endParaRPr lang="ru-RU" sz="1600" kern="1200" dirty="0"/>
        </a:p>
      </dsp:txBody>
      <dsp:txXfrm rot="5400000">
        <a:off x="3705294" y="-170187"/>
        <a:ext cx="682170" cy="6623468"/>
      </dsp:txXfrm>
    </dsp:sp>
    <dsp:sp modelId="{A7B153E9-6CE3-4DD8-9402-155EE4EF3B6E}">
      <dsp:nvSpPr>
        <dsp:cNvPr id="0" name=""/>
        <dsp:cNvSpPr/>
      </dsp:nvSpPr>
      <dsp:spPr>
        <a:xfrm rot="5400000">
          <a:off x="-157423" y="3889921"/>
          <a:ext cx="1049492" cy="73464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57423" y="3889921"/>
        <a:ext cx="1049492" cy="734645"/>
      </dsp:txXfrm>
    </dsp:sp>
    <dsp:sp modelId="{DAB09B4F-14DF-4534-B718-228DA42BAB02}">
      <dsp:nvSpPr>
        <dsp:cNvPr id="0" name=""/>
        <dsp:cNvSpPr/>
      </dsp:nvSpPr>
      <dsp:spPr>
        <a:xfrm rot="5400000">
          <a:off x="3705294" y="761848"/>
          <a:ext cx="682170" cy="6623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</a:rPr>
            <a:t>Воспитание ценностного отношения к прекрасному, формирование представлений об эстетических идеалах и ценностях (эстетическое воспитание)</a:t>
          </a:r>
          <a:endParaRPr lang="ru-RU" sz="1600" kern="1200" dirty="0"/>
        </a:p>
      </dsp:txBody>
      <dsp:txXfrm rot="5400000">
        <a:off x="3705294" y="761848"/>
        <a:ext cx="682170" cy="66234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53ADF8-B826-4819-AE34-2A7ECD3A85A6}">
      <dsp:nvSpPr>
        <dsp:cNvPr id="0" name=""/>
        <dsp:cNvSpPr/>
      </dsp:nvSpPr>
      <dsp:spPr>
        <a:xfrm rot="5400000">
          <a:off x="-121674" y="122123"/>
          <a:ext cx="811163" cy="5678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21674" y="122123"/>
        <a:ext cx="811163" cy="567814"/>
      </dsp:txXfrm>
    </dsp:sp>
    <dsp:sp modelId="{EE5A9194-161E-4DA6-8A40-FBF480B14A9F}">
      <dsp:nvSpPr>
        <dsp:cNvPr id="0" name=""/>
        <dsp:cNvSpPr/>
      </dsp:nvSpPr>
      <dsp:spPr>
        <a:xfrm rot="5400000">
          <a:off x="3842196" y="-3273932"/>
          <a:ext cx="527256" cy="70760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ориентации на идеал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3842196" y="-3273932"/>
        <a:ext cx="527256" cy="7076019"/>
      </dsp:txXfrm>
    </dsp:sp>
    <dsp:sp modelId="{55484A52-80D0-422D-95F1-1232AD8E2E0E}">
      <dsp:nvSpPr>
        <dsp:cNvPr id="0" name=""/>
        <dsp:cNvSpPr/>
      </dsp:nvSpPr>
      <dsp:spPr>
        <a:xfrm rot="5400000">
          <a:off x="-121674" y="849325"/>
          <a:ext cx="811163" cy="5678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21674" y="849325"/>
        <a:ext cx="811163" cy="567814"/>
      </dsp:txXfrm>
    </dsp:sp>
    <dsp:sp modelId="{A72DFF70-EE04-4441-A64A-6D8A9D204BE0}">
      <dsp:nvSpPr>
        <dsp:cNvPr id="0" name=""/>
        <dsp:cNvSpPr/>
      </dsp:nvSpPr>
      <dsp:spPr>
        <a:xfrm rot="5400000">
          <a:off x="3842196" y="-2546730"/>
          <a:ext cx="527256" cy="70760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Аксиологический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принцип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3842196" y="-2546730"/>
        <a:ext cx="527256" cy="7076019"/>
      </dsp:txXfrm>
    </dsp:sp>
    <dsp:sp modelId="{BD1983C1-A555-481E-A54E-B0D511FE4F9F}">
      <dsp:nvSpPr>
        <dsp:cNvPr id="0" name=""/>
        <dsp:cNvSpPr/>
      </dsp:nvSpPr>
      <dsp:spPr>
        <a:xfrm rot="5400000">
          <a:off x="-121674" y="1576527"/>
          <a:ext cx="811163" cy="5678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21674" y="1576527"/>
        <a:ext cx="811163" cy="567814"/>
      </dsp:txXfrm>
    </dsp:sp>
    <dsp:sp modelId="{7E9C7CFF-FAD1-412A-BE59-42CB02F375F3}">
      <dsp:nvSpPr>
        <dsp:cNvPr id="0" name=""/>
        <dsp:cNvSpPr/>
      </dsp:nvSpPr>
      <dsp:spPr>
        <a:xfrm rot="5400000">
          <a:off x="3842196" y="-1819529"/>
          <a:ext cx="527256" cy="70760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следования нравственному примеру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3842196" y="-1819529"/>
        <a:ext cx="527256" cy="7076019"/>
      </dsp:txXfrm>
    </dsp:sp>
    <dsp:sp modelId="{70B9F7A5-A6F9-4810-B1F6-159E3C9D7858}">
      <dsp:nvSpPr>
        <dsp:cNvPr id="0" name=""/>
        <dsp:cNvSpPr/>
      </dsp:nvSpPr>
      <dsp:spPr>
        <a:xfrm rot="5400000">
          <a:off x="-121674" y="2303728"/>
          <a:ext cx="811163" cy="5678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21674" y="2303728"/>
        <a:ext cx="811163" cy="567814"/>
      </dsp:txXfrm>
    </dsp:sp>
    <dsp:sp modelId="{2F8C203A-F71E-491E-B551-715B451E8A2F}">
      <dsp:nvSpPr>
        <dsp:cNvPr id="0" name=""/>
        <dsp:cNvSpPr/>
      </dsp:nvSpPr>
      <dsp:spPr>
        <a:xfrm rot="5400000">
          <a:off x="3842196" y="-1092327"/>
          <a:ext cx="527256" cy="70760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идентификации (персонификации)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3842196" y="-1092327"/>
        <a:ext cx="527256" cy="7076019"/>
      </dsp:txXfrm>
    </dsp:sp>
    <dsp:sp modelId="{ECC188BB-A637-4CA6-964A-A3275FE1FE31}">
      <dsp:nvSpPr>
        <dsp:cNvPr id="0" name=""/>
        <dsp:cNvSpPr/>
      </dsp:nvSpPr>
      <dsp:spPr>
        <a:xfrm rot="5400000">
          <a:off x="-121674" y="3030930"/>
          <a:ext cx="811163" cy="5678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21674" y="3030930"/>
        <a:ext cx="811163" cy="567814"/>
      </dsp:txXfrm>
    </dsp:sp>
    <dsp:sp modelId="{4F7FFDBB-F236-42A3-BBF7-BE30E6BB5D84}">
      <dsp:nvSpPr>
        <dsp:cNvPr id="0" name=""/>
        <dsp:cNvSpPr/>
      </dsp:nvSpPr>
      <dsp:spPr>
        <a:xfrm rot="5400000">
          <a:off x="3842196" y="-365125"/>
          <a:ext cx="527256" cy="70760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диалогического общения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3842196" y="-365125"/>
        <a:ext cx="527256" cy="7076019"/>
      </dsp:txXfrm>
    </dsp:sp>
    <dsp:sp modelId="{B9C10EA6-D536-4C62-8F39-A4F589FA9671}">
      <dsp:nvSpPr>
        <dsp:cNvPr id="0" name=""/>
        <dsp:cNvSpPr/>
      </dsp:nvSpPr>
      <dsp:spPr>
        <a:xfrm rot="5400000">
          <a:off x="-121674" y="3758132"/>
          <a:ext cx="811163" cy="5678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21674" y="3758132"/>
        <a:ext cx="811163" cy="567814"/>
      </dsp:txXfrm>
    </dsp:sp>
    <dsp:sp modelId="{2A55DF4B-E2AE-4BC2-85EB-D99025E89080}">
      <dsp:nvSpPr>
        <dsp:cNvPr id="0" name=""/>
        <dsp:cNvSpPr/>
      </dsp:nvSpPr>
      <dsp:spPr>
        <a:xfrm rot="5400000">
          <a:off x="3842196" y="362075"/>
          <a:ext cx="527256" cy="70760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Принцип полисубъектности воспитания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3842196" y="362075"/>
        <a:ext cx="527256" cy="7076019"/>
      </dsp:txXfrm>
    </dsp:sp>
    <dsp:sp modelId="{6A4541CA-92C2-4343-A250-216560E2BE9C}">
      <dsp:nvSpPr>
        <dsp:cNvPr id="0" name=""/>
        <dsp:cNvSpPr/>
      </dsp:nvSpPr>
      <dsp:spPr>
        <a:xfrm rot="5400000">
          <a:off x="-121674" y="4485333"/>
          <a:ext cx="811163" cy="5678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21674" y="4485333"/>
        <a:ext cx="811163" cy="567814"/>
      </dsp:txXfrm>
    </dsp:sp>
    <dsp:sp modelId="{F6DBAFCF-39FF-4965-B4DB-EA21F632C794}">
      <dsp:nvSpPr>
        <dsp:cNvPr id="0" name=""/>
        <dsp:cNvSpPr/>
      </dsp:nvSpPr>
      <dsp:spPr>
        <a:xfrm rot="5400000">
          <a:off x="3842196" y="1089277"/>
          <a:ext cx="527256" cy="70760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Принцип системно –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деятельностной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организации воспитания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842196" y="1089277"/>
        <a:ext cx="527256" cy="7076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1470025"/>
          </a:xfr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9A6AF-D2DD-4FCA-9AF1-06EF24177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0%D0%B5%D0%B7%D1%8E%D0%BC%D0%B5" TargetMode="External"/><Relationship Id="rId3" Type="http://schemas.openxmlformats.org/officeDocument/2006/relationships/hyperlink" Target="http://ru.wikipedia.org/wiki/%D0%9C%D0%B5%D1%81%D1%82%D0%BE%D0%B8%D0%BC%D0%B5%D0%BD%D0%B8%D0%B5" TargetMode="External"/><Relationship Id="rId7" Type="http://schemas.openxmlformats.org/officeDocument/2006/relationships/hyperlink" Target="http://ru.wikipedia.org/wiki/%D0%94%D0%B5%D0%B5%D0%BF%D1%80%D0%B8%D1%87%D0%B0%D1%81%D1%82%D0%B8%D0%B5" TargetMode="External"/><Relationship Id="rId2" Type="http://schemas.openxmlformats.org/officeDocument/2006/relationships/hyperlink" Target="http://ru.wikipedia.org/wiki/%D0%98%D0%BC%D1%8F_%D1%81%D1%83%D1%89%D0%B5%D1%81%D1%82%D0%B2%D0%B8%D1%82%D0%B5%D0%BB%D1%8C%D0%BD%D0%BE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3%D0%BB%D0%B0%D0%B3%D0%BE%D0%BB" TargetMode="External"/><Relationship Id="rId5" Type="http://schemas.openxmlformats.org/officeDocument/2006/relationships/hyperlink" Target="http://ru.wikipedia.org/wiki/%D0%9F%D1%80%D0%B8%D1%87%D0%B0%D1%81%D1%82%D0%B8%D0%B5_(%D0%BB%D0%B8%D0%BD%D0%B3%D0%B2%D0%B8%D1%81%D1%82%D0%B8%D0%BA%D0%B0)" TargetMode="External"/><Relationship Id="rId4" Type="http://schemas.openxmlformats.org/officeDocument/2006/relationships/hyperlink" Target="http://ru.wikipedia.org/wiki/%D0%98%D0%BC%D1%8F_%D0%BF%D1%80%D0%B8%D0%BB%D0%B0%D0%B3%D0%B0%D1%82%D0%B5%D0%BB%D1%8C%D0%BD%D0%BE%D0%B5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74;&#1080;&#1076;&#1077;&#1086;%20&#1076;&#1083;&#1103;%20&#1087;&#1077;&#1076;&#1089;&#1086;&#1074;&#1077;&#1090;&#1072;\&#1054;%20&#1078;&#1080;&#1079;&#1085;&#1080;%20&#1079;&#1072;%202%20&#1084;&#1080;&#1085;&#1091;&#1090;&#1099;.mp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4291"/>
            <a:ext cx="7772400" cy="428627"/>
          </a:xfrm>
          <a:noFill/>
          <a:ln w="19050"/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направления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духовно-нравственного развития и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воспитания личности гражданина России в ФГОС второго поколения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279160"/>
            <a:ext cx="4429156" cy="3194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Общество нуждается в подготовке высоко нравственных людей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Ребенок живет и развивается, окруженный множеством источников позитивного и негативного воздействия.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Образование не гарантирует высокого уровня нравственной воспитанности.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Вооружение нравственными знаниями дает представление о последствиях нарушения норм или последствиях проступков для окружающих людей.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93175" cy="107154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dirty="0" smtClean="0">
                <a:latin typeface="Times New Roman" pitchFamily="18" charset="0"/>
              </a:rPr>
              <a:t>Концепция духовно-нравственного развития и воспитания личности гражданина России</a:t>
            </a:r>
            <a:r>
              <a:rPr lang="ru-RU" sz="4000" dirty="0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071546"/>
            <a:ext cx="7632700" cy="578645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</a:rPr>
              <a:t>отражает ценностно-нормативную основу взаимодействия общеобразовательных учреждений с другими субъектами социализации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800" dirty="0" smtClean="0">
              <a:latin typeface="Times New Roman" pitchFamily="18" charset="0"/>
            </a:endParaRPr>
          </a:p>
        </p:txBody>
      </p:sp>
      <p:graphicFrame>
        <p:nvGraphicFramePr>
          <p:cNvPr id="16" name="Схема 15"/>
          <p:cNvGraphicFramePr/>
          <p:nvPr/>
        </p:nvGraphicFramePr>
        <p:xfrm>
          <a:off x="1428728" y="2071678"/>
          <a:ext cx="735811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116013" y="1125538"/>
            <a:ext cx="7848600" cy="57324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800" dirty="0" smtClean="0">
                <a:latin typeface="Times New Roman" pitchFamily="18" charset="0"/>
              </a:rPr>
              <a:t>Организация духовно-нравственного развития и воспитания обучающихся осуществляется по следующим направлениям:</a:t>
            </a:r>
          </a:p>
        </p:txBody>
      </p:sp>
      <p:sp>
        <p:nvSpPr>
          <p:cNvPr id="13315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893175" cy="777875"/>
          </a:xfrm>
        </p:spPr>
        <p:txBody>
          <a:bodyPr/>
          <a:lstStyle/>
          <a:p>
            <a:pPr algn="ctr" eaLnBrk="1" hangingPunct="1">
              <a:lnSpc>
                <a:spcPct val="60000"/>
              </a:lnSpc>
            </a:pPr>
            <a:r>
              <a:rPr lang="ru-RU" sz="2400" smtClean="0">
                <a:latin typeface="Times New Roman" pitchFamily="18" charset="0"/>
              </a:rPr>
              <a:t>Концепция духовно-нравственного развития и воспитания личности гражданина России</a:t>
            </a:r>
            <a:r>
              <a:rPr lang="ru-RU" smtClean="0"/>
              <a:t> 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1428728" y="1857364"/>
          <a:ext cx="7358114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424862" cy="796908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sz="3200" dirty="0" smtClean="0">
                <a:latin typeface="Times New Roman" pitchFamily="18" charset="0"/>
              </a:rPr>
              <a:t>Основные принципы организации содержания духовно-нравственного развития и воспитания обучающихся</a:t>
            </a:r>
            <a:r>
              <a:rPr lang="ru-RU" sz="3200" dirty="0" smtClean="0"/>
              <a:t>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071538" y="1357298"/>
          <a:ext cx="7643834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Система нравственного воспитания: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Понимание и учет в работе всех источников нравственного опыта воспитанников.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Правильное соотношение форм деятельности и просвещения на разных возрастных этапах.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Включение нравственных критериев в оценку всех видов деятельности и проявлений личности детей.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Духовно-нравственное воспитание во внеурочной деятельности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u="sng" dirty="0" smtClean="0"/>
              <a:t>Цель:</a:t>
            </a: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условий для самоопределения и самореализации личности ребенка на основе свободного выбора, постижения духовно-нравственных ценностей и культурных традиций.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интересов, склонностей, способностей, возможностей учащихся к различным видам деятельности.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Оказание помощи в поисках «себя».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условий для индивидуального развития ребенка в избранной сфере внеурочной деятельности.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системы ЗУН в избранном направлении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опыта творческой деятельности.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условий для реализации приобретенных ЗУН.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опыта неформального общения, взаимодействия, сотрудничества.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Включение в различные учебные сообщества.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Расширение рамок общения с социумом.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Формы внеурочной воспитательной работы по направлениям: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Спортивно-оздоровительное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Художественно- эстетическое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Гражданско-патриотическое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Экологическое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Научно-познавательное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Результаты: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1 уровень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приобретение школьником социальных знаний.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2 уровень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формирование позитивных отношений школьника к базовым ценностям общества.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3 уровень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получение опыта самостоятельного социального действия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928794" y="714356"/>
            <a:ext cx="6929487" cy="5643602"/>
          </a:xfrm>
        </p:spPr>
        <p:txBody>
          <a:bodyPr>
            <a:normAutofit fontScale="25000" lnSpcReduction="20000"/>
          </a:bodyPr>
          <a:lstStyle/>
          <a:p>
            <a:pPr indent="22225" algn="just" eaLnBrk="1" hangingPunct="1">
              <a:lnSpc>
                <a:spcPct val="170000"/>
              </a:lnSpc>
              <a:spcBef>
                <a:spcPts val="0"/>
              </a:spcBef>
              <a:buFontTx/>
              <a:buNone/>
            </a:pPr>
            <a:r>
              <a:rPr lang="ru-RU" sz="5500" b="1" i="1" dirty="0" smtClean="0">
                <a:latin typeface="Times New Roman" pitchFamily="18" charset="0"/>
              </a:rPr>
              <a:t>	«</a:t>
            </a:r>
            <a:r>
              <a:rPr lang="ru-RU" sz="6400" b="1" i="1" dirty="0" smtClean="0">
                <a:latin typeface="Times New Roman" pitchFamily="18" charset="0"/>
              </a:rPr>
              <a:t>Духовное единство народа и объединяющие нас моральные ценности — это такой же важный фактор развития, как политическая и экономическая стабильность… и общество лишь тогда способно ставить и решать масштабные национальные задачи, когда у него есть общая система нравственных ориентиров, когда в стране хранят уважение к родному языку, к самобытной культуре и к самобытным культурным ценностям, к памяти своих предков, к каждой странице нашей отечественной истории. Именно это национальное богатство является базой для укрепления единства и суверенитета страны, служит основой нашей повседневной жизни, фундаментом для экономических и политических отношений»</a:t>
            </a:r>
          </a:p>
          <a:p>
            <a:pPr indent="22225" eaLnBrk="1" hangingPunct="1">
              <a:lnSpc>
                <a:spcPct val="170000"/>
              </a:lnSpc>
              <a:spcBef>
                <a:spcPts val="0"/>
              </a:spcBef>
              <a:buFontTx/>
              <a:buNone/>
            </a:pPr>
            <a:endParaRPr lang="ru-RU" sz="6400" b="1" i="1" dirty="0" smtClean="0">
              <a:latin typeface="Times New Roman" pitchFamily="18" charset="0"/>
            </a:endParaRPr>
          </a:p>
          <a:p>
            <a:pPr indent="22225" eaLnBrk="1" hangingPunct="1">
              <a:lnSpc>
                <a:spcPct val="170000"/>
              </a:lnSpc>
              <a:spcBef>
                <a:spcPts val="0"/>
              </a:spcBef>
              <a:buFontTx/>
              <a:buNone/>
            </a:pPr>
            <a:endParaRPr lang="ru-RU" sz="3400" b="1" i="1" dirty="0" smtClean="0">
              <a:latin typeface="Times New Roman" pitchFamily="18" charset="0"/>
            </a:endParaRPr>
          </a:p>
          <a:p>
            <a:pPr indent="22225" eaLnBrk="1" hangingPunct="1">
              <a:lnSpc>
                <a:spcPct val="170000"/>
              </a:lnSpc>
              <a:spcBef>
                <a:spcPts val="0"/>
              </a:spcBef>
              <a:buFontTx/>
              <a:buNone/>
            </a:pPr>
            <a:r>
              <a:rPr lang="ru-RU" sz="5600" i="1" dirty="0" smtClean="0">
                <a:latin typeface="Times New Roman" pitchFamily="18" charset="0"/>
              </a:rPr>
              <a:t> (Д. Медведев в посланиях Федеральному собранию Российской Федерации 2007, 2008г.г.)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Духовно-нравственное воспитание через систему урочной деятельности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«Истинная мудрость состоит не в усвоении знаний, а в правильном применении их во благо»</a:t>
            </a:r>
          </a:p>
          <a:p>
            <a:pPr algn="r"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А.Ф.Романова – последняя русская императрица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Базовые компетенции: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Коммуникативная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Кооперативная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Проблемная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нравственного чувства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Гражданско-патриотическое воспитание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трудолюбия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ЗОЖ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Экологическое воспитание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Эстетическое воспитание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Воспитательный результат определяется по трем уровням: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 уровень </a:t>
                      </a:r>
                    </a:p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 уровень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 уровень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 знает и понимает школьную жизнь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 ценит школьную жизнь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 самостоятельно действует в общественной жизни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Приобретение школьником социальных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знаний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позитивных отношений школьников к базовым ценностям общества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Получение школьником опыта самостоятельного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социального действия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034110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«Современное образование должно обрести духовный стержень. Поэтому так важно, чтобы школа давала молодому человеку сумму знаний для успешной жизни , карьерного роста и воспитывала его как личность, прививала любовь и уважение к семье, учила любить свое Отечество и заботиться о его благополучии»</a:t>
            </a:r>
          </a:p>
          <a:p>
            <a:pPr algn="r"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Патриарх Московский и всея Руси Кирилл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Духовно-нравственное воспитание школьников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процессе реализации курса ОРКСЭ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60535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«Основы православной культуры»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«Основы исламской культуры»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«Основы буддийской культуры»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«Основы иудейской культуры»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«Основы мировых религиозных культур»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«Основы светской этики»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i="1" dirty="0" smtClean="0"/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воспитании человека важно добиваться, чтобы нравственные и моральные истины были не просто понятны, но и стали бы целью жизни каждого человека, предметом собственных стремлений и личного счастья»</a:t>
            </a:r>
          </a:p>
          <a:p>
            <a:pPr algn="r">
              <a:buNone/>
            </a:pP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И.Ф.Свадковский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Организация воспитательной деятельности класса по духовно-нравственному воспитанию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868742"/>
          </a:xfrm>
        </p:spPr>
        <p:txBody>
          <a:bodyPr>
            <a:normAutofit/>
          </a:bodyPr>
          <a:lstStyle/>
          <a:p>
            <a:pPr algn="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«Посади дерево, вырасти ребенка и построй дом»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Народная мудрость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Синквейн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32859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Первая строка — </a:t>
            </a:r>
            <a:r>
              <a:rPr lang="ru-RU" i="1" dirty="0" smtClean="0"/>
              <a:t>тема </a:t>
            </a:r>
            <a:r>
              <a:rPr lang="ru-RU" i="1" dirty="0" err="1" smtClean="0"/>
              <a:t>синквейна</a:t>
            </a:r>
            <a:r>
              <a:rPr lang="ru-RU" dirty="0" smtClean="0"/>
              <a:t>, заключает в себе одно слово (обычно </a:t>
            </a:r>
            <a:r>
              <a:rPr lang="ru-RU" dirty="0" smtClean="0">
                <a:solidFill>
                  <a:srgbClr val="7030A0"/>
                </a:solidFill>
                <a:hlinkClick r:id="rId2" tooltip="Имя существительное"/>
              </a:rPr>
              <a:t>существительное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или </a:t>
            </a:r>
            <a:r>
              <a:rPr lang="ru-RU" dirty="0" smtClean="0">
                <a:hlinkClick r:id="rId3" tooltip="Местоимение"/>
              </a:rPr>
              <a:t>местоимение</a:t>
            </a:r>
            <a:r>
              <a:rPr lang="ru-RU" dirty="0" smtClean="0"/>
              <a:t>), которое обозначает объект или предмет, о котором пойдет речь.</a:t>
            </a:r>
          </a:p>
          <a:p>
            <a:r>
              <a:rPr lang="ru-RU" dirty="0" smtClean="0"/>
              <a:t>Вторая строка — два слова (чаще всего </a:t>
            </a:r>
            <a:r>
              <a:rPr lang="ru-RU" dirty="0" smtClean="0">
                <a:hlinkClick r:id="rId4" tooltip="Имя прилагательное"/>
              </a:rPr>
              <a:t>прилагательные</a:t>
            </a:r>
            <a:r>
              <a:rPr lang="ru-RU" dirty="0" smtClean="0"/>
              <a:t> или </a:t>
            </a:r>
            <a:r>
              <a:rPr lang="ru-RU" dirty="0" smtClean="0">
                <a:hlinkClick r:id="rId5" tooltip="Причастие (лингвистика)"/>
              </a:rPr>
              <a:t>причастия</a:t>
            </a:r>
            <a:r>
              <a:rPr lang="ru-RU" dirty="0" smtClean="0"/>
              <a:t>), они дают </a:t>
            </a:r>
            <a:r>
              <a:rPr lang="ru-RU" i="1" dirty="0" smtClean="0"/>
              <a:t>описание признаков и свойств</a:t>
            </a:r>
            <a:r>
              <a:rPr lang="ru-RU" dirty="0" smtClean="0"/>
              <a:t> выбранного в </a:t>
            </a:r>
            <a:r>
              <a:rPr lang="ru-RU" dirty="0" err="1" smtClean="0"/>
              <a:t>синквейне</a:t>
            </a:r>
            <a:r>
              <a:rPr lang="ru-RU" dirty="0" smtClean="0"/>
              <a:t> предмета или объекта.</a:t>
            </a:r>
          </a:p>
          <a:p>
            <a:r>
              <a:rPr lang="ru-RU" dirty="0" smtClean="0"/>
              <a:t>Третья строка — образована тремя </a:t>
            </a:r>
            <a:r>
              <a:rPr lang="ru-RU" dirty="0" smtClean="0">
                <a:hlinkClick r:id="rId6" tooltip="Глагол"/>
              </a:rPr>
              <a:t>глаголами</a:t>
            </a:r>
            <a:r>
              <a:rPr lang="ru-RU" dirty="0" smtClean="0"/>
              <a:t> или </a:t>
            </a:r>
            <a:r>
              <a:rPr lang="ru-RU" dirty="0" smtClean="0">
                <a:hlinkClick r:id="rId7" tooltip="Деепричастие"/>
              </a:rPr>
              <a:t>деепричастиями</a:t>
            </a:r>
            <a:r>
              <a:rPr lang="ru-RU" dirty="0" smtClean="0"/>
              <a:t>, описывающими </a:t>
            </a:r>
            <a:r>
              <a:rPr lang="ru-RU" i="1" dirty="0" smtClean="0"/>
              <a:t>характерные действия</a:t>
            </a:r>
            <a:r>
              <a:rPr lang="ru-RU" dirty="0" smtClean="0"/>
              <a:t> объекта.</a:t>
            </a:r>
          </a:p>
          <a:p>
            <a:r>
              <a:rPr lang="ru-RU" dirty="0" smtClean="0"/>
              <a:t>Четвертая строка — фраза из четырёх слов, выражающая </a:t>
            </a:r>
            <a:r>
              <a:rPr lang="ru-RU" i="1" dirty="0" smtClean="0"/>
              <a:t>личное отношение</a:t>
            </a:r>
            <a:r>
              <a:rPr lang="ru-RU" dirty="0" smtClean="0"/>
              <a:t> автора </a:t>
            </a:r>
            <a:r>
              <a:rPr lang="ru-RU" dirty="0" err="1" smtClean="0"/>
              <a:t>синквейна</a:t>
            </a:r>
            <a:r>
              <a:rPr lang="ru-RU" dirty="0" smtClean="0"/>
              <a:t> к описываемому предмету или объекту.</a:t>
            </a:r>
          </a:p>
          <a:p>
            <a:r>
              <a:rPr lang="ru-RU" dirty="0" smtClean="0"/>
              <a:t>Пятая строка — одно </a:t>
            </a:r>
            <a:r>
              <a:rPr lang="ru-RU" i="1" dirty="0" smtClean="0"/>
              <a:t>слово-</a:t>
            </a:r>
            <a:r>
              <a:rPr lang="ru-RU" i="1" dirty="0" smtClean="0">
                <a:hlinkClick r:id="rId8" tooltip="Резюме"/>
              </a:rPr>
              <a:t>резюме</a:t>
            </a:r>
            <a:r>
              <a:rPr lang="ru-RU" dirty="0" smtClean="0"/>
              <a:t>, характеризующее </a:t>
            </a:r>
            <a:r>
              <a:rPr lang="ru-RU" i="1" dirty="0" smtClean="0"/>
              <a:t>суть</a:t>
            </a:r>
            <a:r>
              <a:rPr lang="ru-RU" dirty="0" smtClean="0"/>
              <a:t> предмета или объекта.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154494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Видео </a:t>
            </a:r>
            <a:endParaRPr lang="ru-RU" dirty="0"/>
          </a:p>
        </p:txBody>
      </p:sp>
      <p:pic>
        <p:nvPicPr>
          <p:cNvPr id="4" name="О жизни за 2 минуты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5494" y="188639"/>
            <a:ext cx="8586985" cy="6440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448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688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Воспитание,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социально-педагогическая поддержка становления и развития высоконравственного, ответственного, творческого, инициативного, компетентного гражданина России.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Воспитание -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деятельность, направленная на развитие личности, создание условий для самоопределения и социализации обучающегося на основе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духовно-нравственных ценностей и принятых в обществе правил и норм поведения в интересах человека, семьи, общества и государства.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Статья 2 ФЗ Об образовании от 21.12.2012г.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Результаты диагностики: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Достаточно ли вы информированы о стандартах второго поколения?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07704" y="2564904"/>
          <a:ext cx="6696744" cy="245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6581"/>
                <a:gridCol w="3190163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Начальная</a:t>
                      </a:r>
                      <a:r>
                        <a:rPr lang="ru-RU" sz="3200" baseline="0" dirty="0" smtClean="0"/>
                        <a:t> школа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Основная школа </a:t>
                      </a:r>
                      <a:endParaRPr lang="ru-RU" sz="320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Да – 100 %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Да – 43</a:t>
                      </a:r>
                      <a:r>
                        <a:rPr lang="ru-RU" sz="3600" b="1" baseline="0" dirty="0" smtClean="0"/>
                        <a:t> %</a:t>
                      </a:r>
                    </a:p>
                    <a:p>
                      <a:r>
                        <a:rPr lang="ru-RU" sz="3600" b="1" baseline="0" dirty="0" smtClean="0"/>
                        <a:t>Нет – 0 %</a:t>
                      </a:r>
                    </a:p>
                    <a:p>
                      <a:r>
                        <a:rPr lang="ru-RU" sz="3600" b="1" baseline="0" dirty="0" smtClean="0"/>
                        <a:t>Отчасти – 57 %</a:t>
                      </a:r>
                      <a:endParaRPr lang="ru-RU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Знакомы ли вы с концепцией духовно-нравственного развития и воспитания?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907704" y="1700808"/>
          <a:ext cx="6696744" cy="2706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6581"/>
                <a:gridCol w="3190163"/>
              </a:tblGrid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Начальная</a:t>
                      </a:r>
                      <a:r>
                        <a:rPr lang="ru-RU" sz="3200" baseline="0" dirty="0" smtClean="0"/>
                        <a:t> школа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Основная школа </a:t>
                      </a:r>
                      <a:endParaRPr lang="ru-RU" sz="3200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Да – 100 %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Да – 43 % </a:t>
                      </a:r>
                    </a:p>
                    <a:p>
                      <a:r>
                        <a:rPr lang="ru-RU" sz="3200" b="1" dirty="0" smtClean="0"/>
                        <a:t>Нет – 29 %</a:t>
                      </a:r>
                    </a:p>
                    <a:p>
                      <a:r>
                        <a:rPr lang="ru-RU" sz="3200" b="1" dirty="0" smtClean="0"/>
                        <a:t> Отчасти – 28 %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/>
          <a:lstStyle/>
          <a:p>
            <a:pPr lvl="0"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Считаете ли вы необходимым повысить свой профессиональный уровень в условиях перехода на ФГОС ?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07704" y="1988840"/>
          <a:ext cx="6696744" cy="2562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6581"/>
                <a:gridCol w="3190163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Начальная</a:t>
                      </a:r>
                      <a:r>
                        <a:rPr lang="ru-RU" sz="3200" baseline="0" dirty="0" smtClean="0"/>
                        <a:t> школа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Основная школа </a:t>
                      </a:r>
                      <a:endParaRPr lang="ru-RU" sz="320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Да – 33%</a:t>
                      </a:r>
                    </a:p>
                    <a:p>
                      <a:r>
                        <a:rPr lang="ru-RU" sz="3200" b="1" dirty="0" smtClean="0"/>
                        <a:t>Отчасти – 67 %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Да – 57 %</a:t>
                      </a:r>
                    </a:p>
                    <a:p>
                      <a:r>
                        <a:rPr lang="ru-RU" sz="3200" b="1" dirty="0" smtClean="0"/>
                        <a:t>Нет – 0%</a:t>
                      </a:r>
                    </a:p>
                    <a:p>
                      <a:r>
                        <a:rPr lang="ru-RU" sz="3200" b="1" dirty="0" smtClean="0"/>
                        <a:t>Отчасти – 43 %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/>
          <a:lstStyle/>
          <a:p>
            <a:pPr lvl="0"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Перечислите основные принципы организации духовно-нравственного развития и воспитания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07704" y="2132856"/>
          <a:ext cx="6696744" cy="2978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6581"/>
                <a:gridCol w="3190163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Начальная</a:t>
                      </a:r>
                      <a:r>
                        <a:rPr lang="ru-RU" sz="3200" baseline="0" dirty="0" smtClean="0"/>
                        <a:t> школа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Основная школа </a:t>
                      </a:r>
                      <a:endParaRPr lang="ru-RU" sz="3200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Справились с заданием – 100 %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Справились с заданием – 29 %</a:t>
                      </a:r>
                    </a:p>
                    <a:p>
                      <a:r>
                        <a:rPr lang="ru-RU" sz="3200" b="1" dirty="0" smtClean="0"/>
                        <a:t>Не справились с заданием – 71 %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343</TotalTime>
  <Words>819</Words>
  <Application>Microsoft Office PowerPoint</Application>
  <PresentationFormat>Экран (4:3)</PresentationFormat>
  <Paragraphs>167</Paragraphs>
  <Slides>29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Солнцестояние</vt:lpstr>
      <vt:lpstr>      Основные направления  духовно-нравственного развития и воспитания личности гражданина России в ФГОС второго поколения</vt:lpstr>
      <vt:lpstr>Слайд 2</vt:lpstr>
      <vt:lpstr>Видео </vt:lpstr>
      <vt:lpstr>Воспитание,  социально-педагогическая поддержка становления и развития высоконравственного, ответственного, творческого, инициативного, компетентного гражданина России.</vt:lpstr>
      <vt:lpstr>Воспитание - </vt:lpstr>
      <vt:lpstr>Результаты диагностики:</vt:lpstr>
      <vt:lpstr>Слайд 7</vt:lpstr>
      <vt:lpstr>Слайд 8</vt:lpstr>
      <vt:lpstr>Слайд 9</vt:lpstr>
      <vt:lpstr>Слайд 10</vt:lpstr>
      <vt:lpstr>Концепция духовно-нравственного развития и воспитания личности гражданина России </vt:lpstr>
      <vt:lpstr>Концепция духовно-нравственного развития и воспитания личности гражданина России </vt:lpstr>
      <vt:lpstr>Основные принципы организации содержания духовно-нравственного развития и воспитания обучающихся </vt:lpstr>
      <vt:lpstr>Система нравственного воспитания:</vt:lpstr>
      <vt:lpstr>Духовно-нравственное воспитание во внеурочной деятельности</vt:lpstr>
      <vt:lpstr>Задачи:</vt:lpstr>
      <vt:lpstr>Слайд 17</vt:lpstr>
      <vt:lpstr>Формы внеурочной воспитательной работы по направлениям:</vt:lpstr>
      <vt:lpstr>Результаты:</vt:lpstr>
      <vt:lpstr>Духовно-нравственное воспитание через систему урочной деятельности</vt:lpstr>
      <vt:lpstr>Базовые компетенции:</vt:lpstr>
      <vt:lpstr>Слайд 22</vt:lpstr>
      <vt:lpstr>Воспитательный результат определяется по трем уровням:</vt:lpstr>
      <vt:lpstr>Слайд 24</vt:lpstr>
      <vt:lpstr>Духовно-нравственное воспитание школьников  в процессе реализации курса ОРКСЭ</vt:lpstr>
      <vt:lpstr>Организация воспитательной деятельности класса по духовно-нравственному воспитанию</vt:lpstr>
      <vt:lpstr>«Посади дерево, вырасти ребенка и построй дом»  Народная мудрость</vt:lpstr>
      <vt:lpstr>Синквейн 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Основные направления  духовно-нравственного развития и воспитания личности гражданина России в ФГОС второго поколения</dc:title>
  <cp:lastModifiedBy>user</cp:lastModifiedBy>
  <cp:revision>30</cp:revision>
  <dcterms:modified xsi:type="dcterms:W3CDTF">2014-01-27T05:01:21Z</dcterms:modified>
</cp:coreProperties>
</file>