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C74B70-49A5-4207-A603-8F2E7B6D3A09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518C1F-F5CA-4D33-A537-3B173ACCFC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Уход при ангине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1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Уход за ребенком при ангине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Если </a:t>
            </a:r>
            <a:r>
              <a:rPr lang="ru-RU" dirty="0"/>
              <a:t>у ребенка диагностирована ангина, то ему обязательно назначат постельный режим, по крайней мере, на то время, пока держится высокая температура. Перенесенная на ногах ангина грозит серьезными осложнениями. У ребенка с ангиной обязательно, должна быть отдельная посуда: тарелка для первого и второго, чайный набор, столовые приборы.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7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Кормить больного необходимо жидкими или полужидкими блюдами, так как дыхание затруднено, да и глотать твердую пищу при воспаленном горле довольно больно.</a:t>
            </a:r>
          </a:p>
        </p:txBody>
      </p:sp>
    </p:spTree>
    <p:extLst>
      <p:ext uri="{BB962C8B-B14F-4D97-AF65-F5344CB8AC3E}">
        <p14:creationId xmlns:p14="http://schemas.microsoft.com/office/powerpoint/2010/main" val="2488565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При ангине рекомендуется обильное теплое питие. Хорошо было поить малыша отварами шиповника, чаем с лимоном и малиной: в этих напитках содержится витамин С, который способствует скорейшему выздоровлению. Так же теплое питье способствует обильному мочеиспусканию, а значит скорейшему очищению организма от токсинов. Теплые, но не горячие напитки согревают воспаленное горло, улучшая местное кровообращение.</a:t>
            </a:r>
          </a:p>
        </p:txBody>
      </p:sp>
    </p:spTree>
    <p:extLst>
      <p:ext uri="{BB962C8B-B14F-4D97-AF65-F5344CB8AC3E}">
        <p14:creationId xmlns:p14="http://schemas.microsoft.com/office/powerpoint/2010/main" val="351805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Врачи не советуют во время ангины накладывать согревающие компрессы на область горла. Глубокое продолжительное прогревание способствует слишком сильному притоку крови к воспаленным миндалинам, а это в свою очередь способствует распространению инфекций по всему организму. Лишь при необходимости, и только по назначению врача проводят согревание регионарных, то есть расположенных рядом с горлом лимфатических узлов, чтобы снять боль, ускорить выведение продуктов жизнедеятельности бактерий или вирусов.</a:t>
            </a:r>
          </a:p>
        </p:txBody>
      </p:sp>
    </p:spTree>
    <p:extLst>
      <p:ext uri="{BB962C8B-B14F-4D97-AF65-F5344CB8AC3E}">
        <p14:creationId xmlns:p14="http://schemas.microsoft.com/office/powerpoint/2010/main" val="54931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Иногда при ангине назначают полоскание горла растворами фурацилина, соды, отварами трав (шалфея, ромашки, календулы). Это способствует снятию воспалительного процесса. Полоскания должны быть многократными — не менее чем 15–20 полосканий способны принести положительный эффект. Бульканье не должны быть интенсивным — горло нужно не «драть», а орошать. Раствор должен быть теплым, а чтобы постоянно не подогревать его, можно использовать заварные чайники — во-первых, они хорошо держат тепло, во-вторых, через носик удобно отпивать нужную дозу. Приготовленный раствор можно в этих же чайниках и хранить, подогревая перед использованием. Чайник должен быть индивидуальным, а после выздоровления его, как и всю посуду, следует прокипятить.</a:t>
            </a:r>
          </a:p>
        </p:txBody>
      </p:sp>
    </p:spTree>
    <p:extLst>
      <p:ext uri="{BB962C8B-B14F-4D97-AF65-F5344CB8AC3E}">
        <p14:creationId xmlns:p14="http://schemas.microsoft.com/office/powerpoint/2010/main" val="3128621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Многие родители, опасаясь побочных эффектов и реакций на антибиотики, отказываются от прописанных врачом лекарств. Но ангина — это слишком серьезно. Осложнения после ангины могут остаться на всю жизнь, и дать о себе знать в самый неподходящий момент. Кроме того, ангина — ближайшая «родственница» скарлатины, а отличить их может только врач.</a:t>
            </a:r>
          </a:p>
        </p:txBody>
      </p:sp>
    </p:spTree>
    <p:extLst>
      <p:ext uri="{BB962C8B-B14F-4D97-AF65-F5344CB8AC3E}">
        <p14:creationId xmlns:p14="http://schemas.microsoft.com/office/powerpoint/2010/main" val="291598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Первые </a:t>
            </a:r>
            <a:r>
              <a:rPr lang="ru-RU" dirty="0"/>
              <a:t>дни заболевания до нормализации температуры назначают постельный режим. Пища должна быть богатой витаминами, неострой, негорячей и нехолодной. Полезно обильное питье: свежеприготовленные фруктовые соки, чай с лимоном, молоко, щелочная минеральная вода. Необходимо следить за функцией кишечника. Медикаментозные средства следует применять строго индивидуально в зависимости от характера ангины, состояния других органов и систем. При легком течении ангины без выраженной интоксикации назначают по показаниям сульфаниламидные препараты внутрь, взрослым по 1 г 4 раза вдень. В тяжелых случаях, при значительной интоксикации, назначают </a:t>
            </a:r>
            <a:r>
              <a:rPr lang="ru-RU" dirty="0" smtClean="0"/>
              <a:t>антибиотики.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93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Чаще применяют пенициллин в/м по 200 000 ЕД 4-6 раз в сутки. Если больной не переносит пенициллин, назначают эритромицин по 200 000 ЕД внутрь во время еды 4 раза в день в течение 10 дней, или </a:t>
            </a:r>
            <a:r>
              <a:rPr lang="ru-RU" dirty="0" err="1"/>
              <a:t>олететрин</a:t>
            </a:r>
            <a:r>
              <a:rPr lang="ru-RU" dirty="0"/>
              <a:t> по 250 000 ЕД внутрь 4 раза в день в течение 10 дней, или тетрациклин внутрь по 250 000 ЕД 4 раза в день в течение 10 дней. Больным ревматизмом и лицам с патологическими изменениями в почках для предупреждения обострения заболевания назначают антибиотики независимо от формы ангины. Внутрь назначают также ацетилсалициловую кислоту по 0,5 г 3-4 раза в день, аскорбиновую кислоту по 0,1 г 4 раза в день.</a:t>
            </a:r>
          </a:p>
        </p:txBody>
      </p:sp>
    </p:spTree>
    <p:extLst>
      <p:ext uri="{BB962C8B-B14F-4D97-AF65-F5344CB8AC3E}">
        <p14:creationId xmlns:p14="http://schemas.microsoft.com/office/powerpoint/2010/main" val="337607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Для полоскания используют теплые растворы перманганата калия, борной кислоты, грамицидина, фурацилина, гидрокарбоната и хлорида натрия, антибиотиков, а также отвары шалфея, ромашки (1 столовая ложка на стакан воды). Детям, не умеющим полоскать горло, часто дают (через каждые 0,5- 1 ч) пить негорячий чай с лимоном или фруктовые соки. Смазывание глотки противопоказано, так как может возникнуть обострение ангины. При регионарном лимфадените назначают согревающие компрессы на ночь (лучше спиртовые: 1/3 спирта и 2/3 воды) и теплую повязку на шею днем, паровые ингаляции. </a:t>
            </a:r>
          </a:p>
        </p:txBody>
      </p:sp>
    </p:spTree>
    <p:extLst>
      <p:ext uri="{BB962C8B-B14F-4D97-AF65-F5344CB8AC3E}">
        <p14:creationId xmlns:p14="http://schemas.microsoft.com/office/powerpoint/2010/main" val="5697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При затянувшихся лимфаденитах показано местное применение соллюкса, токов УВЧ. В процессе лечения необходимо наблюдать за состоянием сердечно-сосудистой системы, повторять анализы мочи и крови, что позволит своевременно начать лечение осложнений. При флегмонозной ангине, если процесс прогрессирует и образовался </a:t>
            </a:r>
            <a:r>
              <a:rPr lang="ru-RU" dirty="0" err="1"/>
              <a:t>перитонзиллярный</a:t>
            </a:r>
            <a:r>
              <a:rPr lang="ru-RU" dirty="0"/>
              <a:t> абсцесс, показано его вскрытие. Иногда вместо вскрытия абсцесса производят операцию - </a:t>
            </a:r>
            <a:r>
              <a:rPr lang="ru-RU" dirty="0" err="1"/>
              <a:t>абсцесстонзиллэктомию</a:t>
            </a:r>
            <a:r>
              <a:rPr lang="ru-RU" dirty="0"/>
              <a:t> (удаление миндалин, во время которого опорожняется гнойник).</a:t>
            </a:r>
          </a:p>
        </p:txBody>
      </p:sp>
    </p:spTree>
    <p:extLst>
      <p:ext uri="{BB962C8B-B14F-4D97-AF65-F5344CB8AC3E}">
        <p14:creationId xmlns:p14="http://schemas.microsoft.com/office/powerpoint/2010/main" val="175787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медсестры и уход за больными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Лечение </a:t>
            </a:r>
            <a:r>
              <a:rPr lang="ru-RU" dirty="0"/>
              <a:t>многих патологических состояний глотки предполагает активную роль медицинской сестры.</a:t>
            </a:r>
          </a:p>
          <a:p>
            <a:pPr algn="just"/>
            <a:r>
              <a:rPr lang="ru-RU" dirty="0"/>
              <a:t> Единым правилом для больного ангиной является изоляция его от окружающих, учитывая инфекционную природу заболевания. Больному выделяют отдельную посуду для приема пищи, проветривают помещение и облучают кварцевой лампой. Необходимо соблюдать правила личной гигиены (использование марлевой маски, дезинфекция рук и </a:t>
            </a:r>
            <a:r>
              <a:rPr lang="ru-RU" dirty="0" smtClean="0"/>
              <a:t> 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6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 Для лечения многих заболеваний глотки используют лекарственные вещества в виде полосканий, ингаляций, промывание лакун небных миндалин. Медсестра готовит раствор лекарственного вещества на одну процедуру. Рецептуру растворов для полоскания и схему применения определяет врач.</a:t>
            </a:r>
          </a:p>
          <a:p>
            <a:pPr algn="just"/>
            <a:r>
              <a:rPr lang="ru-RU" dirty="0"/>
              <a:t> В обязанности медсестры входит научить больного правильному полосканию горла. Раствор должен иметь температуру 40 – 42° С объемом 200 – 250 мл на одну процедуру. Лекарство набирают в рот в небольшом количестве, не глотая, запрокидывают голову назад, полощут и выплёвывают. В течение дня полоскание повторяют 3–5 раз, обязательно после приема пищи.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10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Ингаляции проводит медсестра в специально оборудованном кабинете или с помощью портативного ингалятора.</a:t>
            </a:r>
          </a:p>
          <a:p>
            <a:pPr algn="just"/>
            <a:r>
              <a:rPr lang="ru-RU" dirty="0"/>
              <a:t> Сестра, выполняющая смазывание слизистой оболочки глотки, например, раствором </a:t>
            </a:r>
            <a:r>
              <a:rPr lang="ru-RU" dirty="0" err="1"/>
              <a:t>Люголя</a:t>
            </a:r>
            <a:r>
              <a:rPr lang="ru-RU" dirty="0"/>
              <a:t>, использует ватный тампон, соблюдая все требования асептики. Она должна уметь приготовить согревающий компресс на шею.</a:t>
            </a:r>
          </a:p>
          <a:p>
            <a:pPr algn="just"/>
            <a:r>
              <a:rPr lang="ru-RU" dirty="0"/>
              <a:t> Следует остановиться на роли медицинской сестры, непосредственно принимающей участие в подготовке и проведении операции, чаще всего </a:t>
            </a:r>
            <a:r>
              <a:rPr lang="ru-RU" dirty="0" err="1"/>
              <a:t>аденотомии</a:t>
            </a:r>
            <a:r>
              <a:rPr lang="ru-RU" dirty="0"/>
              <a:t> или </a:t>
            </a:r>
            <a:r>
              <a:rPr lang="ru-RU" dirty="0" err="1"/>
              <a:t>тонзиллэктомии</a:t>
            </a:r>
            <a:r>
              <a:rPr lang="ru-RU" dirty="0"/>
              <a:t>. Она готовит и обрабатывает операционный инструментарий и материал, участвует в операции, фиксируя ребенка, Нужно помнить, что наиболее частым и опасным осложнением таких операций является ранее послеоперационное кровотечение. </a:t>
            </a:r>
          </a:p>
        </p:txBody>
      </p:sp>
    </p:spTree>
    <p:extLst>
      <p:ext uri="{BB962C8B-B14F-4D97-AF65-F5344CB8AC3E}">
        <p14:creationId xmlns:p14="http://schemas.microsoft.com/office/powerpoint/2010/main" val="3240529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Поэтому больному после вмешательства запрещается глотать, он должен сплевывать слюну в специально приготовленную простыню. Под наблюдением медперсонала после операции (если она сделана в амбулаторных условиях), больной находится в течение 1,5–2 часов. При появлении в слюне крови медсестра обязана срочно сообщить врачу и подготовиться к остановке кровотечения. Приготовить инструментарий, ввести по назначению врача необходимые лекарственные </a:t>
            </a:r>
            <a:r>
              <a:rPr lang="ru-RU" dirty="0" smtClean="0"/>
              <a:t>вещества.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11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1109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Уход при ангине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медсестры и уход за больными </vt:lpstr>
      <vt:lpstr>Презентация PowerPoint</vt:lpstr>
      <vt:lpstr>Презентация PowerPoint</vt:lpstr>
      <vt:lpstr>Презентация PowerPoint</vt:lpstr>
      <vt:lpstr>Уход за ребенком при ангине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Уход при ангине</dc:title>
  <dc:creator>Евгеша</dc:creator>
  <cp:lastModifiedBy>Евгеша</cp:lastModifiedBy>
  <cp:revision>1</cp:revision>
  <dcterms:created xsi:type="dcterms:W3CDTF">2013-10-30T16:29:27Z</dcterms:created>
  <dcterms:modified xsi:type="dcterms:W3CDTF">2013-10-30T16:36:13Z</dcterms:modified>
</cp:coreProperties>
</file>