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68" r:id="rId2"/>
    <p:sldId id="271" r:id="rId3"/>
    <p:sldId id="272" r:id="rId4"/>
    <p:sldId id="273" r:id="rId5"/>
    <p:sldId id="274" r:id="rId6"/>
    <p:sldId id="275" r:id="rId7"/>
    <p:sldId id="277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09" autoAdjust="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EF0FE9-0091-4535-8410-FB775B718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025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6FD5-81E7-409D-8AE9-A938BB54F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9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FE847-CCAE-45E5-BDF4-B719897E3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5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AF74-48E0-42CF-8307-4A36F039B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1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8D4F-E6BE-49CC-9F7B-E2E2B5B44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0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A41E-1E41-4135-9DA5-0A09E098A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E667F-B96E-4325-8760-850B821AA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3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1A1F-7F9B-41EF-86DA-501B34041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5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EC8D-C44C-4F87-9E74-82863050E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7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E76C4-3621-4166-8842-A2ED40EF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0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9A72-235D-4435-AF64-B8E00D41C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0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D815C-9C68-4599-B0B0-1C52B8763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9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F7C38AF-1F74-47A7-BBDF-3DDCB0BD4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7" r:id="rId9"/>
    <p:sldLayoutId id="2147483705" r:id="rId10"/>
    <p:sldLayoutId id="214748370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7126287" cy="923925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3300"/>
                </a:solidFill>
                <a:cs typeface="Trebuchet MS" pitchFamily="34" charset="0"/>
              </a:rPr>
              <a:t>Приспособительное поведение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09650" y="1806575"/>
            <a:ext cx="7124700" cy="14065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7030A0"/>
                </a:solidFill>
              </a:rPr>
              <a:t>Затаивание</a:t>
            </a:r>
          </a:p>
          <a:p>
            <a:pPr eaLnBrk="1" hangingPunct="1"/>
            <a:r>
              <a:rPr lang="ru-RU" altLang="ru-RU" sz="2400" b="1" smtClean="0">
                <a:solidFill>
                  <a:srgbClr val="7030A0"/>
                </a:solidFill>
              </a:rPr>
              <a:t>Угроза 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318544"/>
            <a:ext cx="46386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3707904" y="5013176"/>
            <a:ext cx="849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charset="0"/>
              </a:rPr>
              <a:t>кобра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39063" cy="925513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3300"/>
                </a:solidFill>
                <a:cs typeface="Trebuchet MS" pitchFamily="34" charset="0"/>
              </a:rPr>
              <a:t>Приспособительное поведение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7340600" cy="863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smtClean="0"/>
              <a:t>Угрожающее поведение (кошка, рыба-луна</a:t>
            </a:r>
            <a:r>
              <a:rPr lang="ru-RU" altLang="ru-RU" smtClean="0"/>
              <a:t>)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53" t="14949" r="-1286"/>
          <a:stretch>
            <a:fillRect/>
          </a:stretch>
        </p:blipFill>
        <p:spPr bwMode="auto">
          <a:xfrm>
            <a:off x="179388" y="2124075"/>
            <a:ext cx="470535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868488"/>
            <a:ext cx="7351713" cy="3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3300"/>
                </a:solidFill>
                <a:cs typeface="Trebuchet MS" pitchFamily="34" charset="0"/>
              </a:rPr>
              <a:t>Забота о потомстве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3419475" y="2133600"/>
            <a:ext cx="1211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Arial" charset="0"/>
              </a:rPr>
              <a:t>колюшка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38" y="260350"/>
            <a:ext cx="7124700" cy="92551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3300"/>
                </a:solidFill>
                <a:cs typeface="Trebuchet MS" pitchFamily="34" charset="0"/>
              </a:rPr>
              <a:t>Забота о потомстве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2" name="Picture 4" descr="пип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905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2988" y="1844675"/>
            <a:ext cx="26812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</a:rPr>
              <a:t>Суринамская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</a:rPr>
              <a:t>пипа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3300"/>
                </a:solidFill>
                <a:cs typeface="Trebuchet MS" pitchFamily="34" charset="0"/>
              </a:rPr>
              <a:t>Забота о потомстве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b="1" smtClean="0"/>
              <a:t>удод</a:t>
            </a:r>
          </a:p>
        </p:txBody>
      </p:sp>
      <p:pic>
        <p:nvPicPr>
          <p:cNvPr id="18436" name="Picture 4" descr="уд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628775"/>
            <a:ext cx="5715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3300"/>
                </a:solidFill>
                <a:cs typeface="Trebuchet MS" pitchFamily="34" charset="0"/>
              </a:rPr>
              <a:t>Забота о потомстве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b="1" smtClean="0"/>
              <a:t>медведь</a:t>
            </a:r>
          </a:p>
        </p:txBody>
      </p:sp>
      <p:pic>
        <p:nvPicPr>
          <p:cNvPr id="19460" name="Picture 4" descr="медвед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484313"/>
            <a:ext cx="60960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124700" cy="9239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cs typeface="Trebuchet MS" pitchFamily="34" charset="0"/>
              </a:rPr>
              <a:t>Ита-ак… . . 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5583" y="3158936"/>
            <a:ext cx="2533650" cy="3364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8090" y="133747"/>
            <a:ext cx="3625585" cy="2719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493341"/>
            <a:ext cx="2981578" cy="2214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5" y="1023382"/>
            <a:ext cx="3240360" cy="2022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7718" y="3429000"/>
            <a:ext cx="3380928" cy="3029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216</TotalTime>
  <Words>35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Приспособительное поведение</vt:lpstr>
      <vt:lpstr>Приспособительное поведение</vt:lpstr>
      <vt:lpstr>Забота о потомстве</vt:lpstr>
      <vt:lpstr>Забота о потомстве</vt:lpstr>
      <vt:lpstr>Забота о потомстве</vt:lpstr>
      <vt:lpstr>Забота о потомстве</vt:lpstr>
      <vt:lpstr>Ита-ак… . 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USER</cp:lastModifiedBy>
  <cp:revision>26</cp:revision>
  <dcterms:created xsi:type="dcterms:W3CDTF">2009-09-19T05:00:53Z</dcterms:created>
  <dcterms:modified xsi:type="dcterms:W3CDTF">2014-11-03T09:34:22Z</dcterms:modified>
</cp:coreProperties>
</file>