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6FD5-81E7-409D-8AE9-A938BB54F4B8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E847-CCAE-45E5-BDF4-B719897E313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AF74-48E0-42CF-8307-4A36F039B83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9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6FD5-81E7-409D-8AE9-A938BB54F4B8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1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D4F-E6BE-49CC-9F7B-E2E2B5B4472E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A41E-1E41-4135-9DA5-0A09E098AEA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667F-B96E-4325-8760-850B821AAE1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1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1A1F-7F9B-41EF-86DA-501B34041CF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0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EC8D-C44C-4F87-9E74-82863050E52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5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76C4-3621-4166-8842-A2ED40EF886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0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A72-235D-4435-AF64-B8E00D41C34A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D4F-E6BE-49CC-9F7B-E2E2B5B4472E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83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815C-9C68-4599-B0B0-1C52B876365E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E847-CCAE-45E5-BDF4-B719897E313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2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AF74-48E0-42CF-8307-4A36F039B83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0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A41E-1E41-4135-9DA5-0A09E098AEA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667F-B96E-4325-8760-850B821AAE1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0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1A1F-7F9B-41EF-86DA-501B34041CF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EC8D-C44C-4F87-9E74-82863050E52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76C4-3621-4166-8842-A2ED40EF886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A72-235D-4435-AF64-B8E00D41C34A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6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815C-9C68-4599-B0B0-1C52B876365E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C38AF-1F74-47A7-BBDF-3DDCB0BD4EC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C38AF-1F74-47A7-BBDF-3DDCB0BD4EC0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1075"/>
            <a:ext cx="8204522" cy="147002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  <a:ea typeface="+mj-ea"/>
                <a:cs typeface="Arial"/>
              </a:rPr>
              <a:t>приспособленность</a:t>
            </a:r>
            <a:br>
              <a:rPr lang="ru-RU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  <a:ea typeface="+mj-ea"/>
                <a:cs typeface="Arial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+mj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rgbClr val="FF3300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68538" y="2636838"/>
            <a:ext cx="42195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7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60350"/>
            <a:ext cx="8208963" cy="92551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FF3300"/>
                </a:solidFill>
                <a:cs typeface="Trebuchet MS" pitchFamily="34" charset="0"/>
              </a:rPr>
              <a:t>Приспособительная </a:t>
            </a:r>
            <a:br>
              <a:rPr lang="ru-RU" altLang="ru-RU" sz="4000" b="1" smtClean="0">
                <a:solidFill>
                  <a:srgbClr val="FF3300"/>
                </a:solidFill>
                <a:cs typeface="Trebuchet MS" pitchFamily="34" charset="0"/>
              </a:rPr>
            </a:br>
            <a:r>
              <a:rPr lang="ru-RU" altLang="ru-RU" sz="4000" b="1" smtClean="0">
                <a:solidFill>
                  <a:srgbClr val="FF3300"/>
                </a:solidFill>
                <a:cs typeface="Trebuchet MS" pitchFamily="34" charset="0"/>
              </a:rPr>
              <a:t>форма тела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557338"/>
            <a:ext cx="7124700" cy="4302125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Обтекаемая форма тела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Дельфин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Птицы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2420938"/>
            <a:ext cx="33813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214688"/>
            <a:ext cx="40481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33375"/>
            <a:ext cx="7124700" cy="923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  <a:cs typeface="Trebuchet MS" pitchFamily="34" charset="0"/>
              </a:rPr>
              <a:t>Маскирующая форма тела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229600" cy="35607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5124" name="Picture 4" descr="морской конек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007" y="1327956"/>
            <a:ext cx="6617617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348038" y="5548313"/>
            <a:ext cx="221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buFontTx/>
              <a:buNone/>
            </a:pPr>
            <a:r>
              <a:rPr lang="ru-RU" altLang="ru-RU" b="1">
                <a:solidFill>
                  <a:prstClr val="white"/>
                </a:solidFill>
              </a:rPr>
              <a:t>Морской конек</a:t>
            </a:r>
          </a:p>
        </p:txBody>
      </p:sp>
    </p:spTree>
    <p:extLst>
      <p:ext uri="{BB962C8B-B14F-4D97-AF65-F5344CB8AC3E}">
        <p14:creationId xmlns:p14="http://schemas.microsoft.com/office/powerpoint/2010/main" val="1358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126287" cy="9255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  <a:cs typeface="Trebuchet MS" pitchFamily="34" charset="0"/>
              </a:rPr>
              <a:t>Маскирующая форма тела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Гусеница пяденицы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58888"/>
            <a:ext cx="734377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987675" y="1700213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prstClr val="black"/>
                </a:solidFill>
                <a:latin typeface="Arial" charset="0"/>
              </a:rPr>
              <a:t>палочник</a:t>
            </a:r>
          </a:p>
        </p:txBody>
      </p:sp>
    </p:spTree>
    <p:extLst>
      <p:ext uri="{BB962C8B-B14F-4D97-AF65-F5344CB8AC3E}">
        <p14:creationId xmlns:p14="http://schemas.microsoft.com/office/powerpoint/2010/main" val="12960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126287" cy="92551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Приспособительная окраска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908050"/>
            <a:ext cx="7234237" cy="2736850"/>
          </a:xfrm>
        </p:spPr>
        <p:txBody>
          <a:bodyPr rtlCol="0" anchor="t">
            <a:normAutofit/>
          </a:bodyPr>
          <a:lstStyle/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Маскирующая окраска</a:t>
            </a:r>
          </a:p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Полярная куропатка</a:t>
            </a:r>
          </a:p>
          <a:p>
            <a:pPr eaLnBrk="1" fontAlgn="auto" hangingPunct="1"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  <a:defRPr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Заяц беляк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95650"/>
            <a:ext cx="5649912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4700" cy="923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Приспособительная окраска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3887787" cy="2071687"/>
          </a:xfrm>
        </p:spPr>
        <p:txBody>
          <a:bodyPr rtlCol="0" anchor="t">
            <a:normAutofit/>
          </a:bodyPr>
          <a:lstStyle/>
          <a:p>
            <a:pPr marL="0" indent="0" algn="ctr" eaLnBrk="1" fontAlgn="auto" hangingPunct="1"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Маскирующая окраска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камбала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Picture 4" descr="камб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42941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409950"/>
            <a:ext cx="51974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126288" cy="923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Приспособительная окраска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916113"/>
            <a:ext cx="3816350" cy="6858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</a:rPr>
              <a:t>Предупреждающая окраска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185" y="962794"/>
            <a:ext cx="4762500" cy="339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13"/>
          <a:stretch/>
        </p:blipFill>
        <p:spPr bwMode="auto">
          <a:xfrm>
            <a:off x="4131555" y="4053382"/>
            <a:ext cx="4762500" cy="26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2990518"/>
            <a:ext cx="4053680" cy="373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843213" y="3357563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prstClr val="white"/>
                </a:solidFill>
                <a:latin typeface="Arial" charset="0"/>
              </a:rPr>
              <a:t>скунс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4643438" y="1412875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prstClr val="black"/>
                </a:solidFill>
                <a:latin typeface="Arial" charset="0"/>
              </a:rPr>
              <a:t>оса</a:t>
            </a:r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4284663" y="6237288"/>
            <a:ext cx="215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prstClr val="black"/>
                </a:solidFill>
                <a:latin typeface="Arial" charset="0"/>
              </a:rPr>
              <a:t>Колорадский жук</a:t>
            </a:r>
          </a:p>
        </p:txBody>
      </p:sp>
    </p:spTree>
    <p:extLst>
      <p:ext uri="{BB962C8B-B14F-4D97-AF65-F5344CB8AC3E}">
        <p14:creationId xmlns:p14="http://schemas.microsoft.com/office/powerpoint/2010/main" val="23470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Spring</vt:lpstr>
      <vt:lpstr>2_Spring</vt:lpstr>
      <vt:lpstr>приспособленность </vt:lpstr>
      <vt:lpstr>Приспособительная  форма тела</vt:lpstr>
      <vt:lpstr>Маскирующая форма тела</vt:lpstr>
      <vt:lpstr>Маскирующая форма тела</vt:lpstr>
      <vt:lpstr>Приспособительная окраска</vt:lpstr>
      <vt:lpstr>Приспособительная окраска</vt:lpstr>
      <vt:lpstr>Приспособительная окраска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приспособленность </dc:title>
  <dc:creator>USER</dc:creator>
  <cp:lastModifiedBy>USER</cp:lastModifiedBy>
  <cp:revision>4</cp:revision>
  <dcterms:created xsi:type="dcterms:W3CDTF">2014-11-03T09:27:40Z</dcterms:created>
  <dcterms:modified xsi:type="dcterms:W3CDTF">2014-11-03T09:32:46Z</dcterms:modified>
</cp:coreProperties>
</file>