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4540-373E-4CBE-8266-78F5EA8DA357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181-29F6-4CA7-B9D6-7957B89A6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1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4540-373E-4CBE-8266-78F5EA8DA357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181-29F6-4CA7-B9D6-7957B89A6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4540-373E-4CBE-8266-78F5EA8DA357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181-29F6-4CA7-B9D6-7957B89A6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93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4540-373E-4CBE-8266-78F5EA8DA357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181-29F6-4CA7-B9D6-7957B89A6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2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4540-373E-4CBE-8266-78F5EA8DA357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181-29F6-4CA7-B9D6-7957B89A6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4540-373E-4CBE-8266-78F5EA8DA357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181-29F6-4CA7-B9D6-7957B89A6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8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4540-373E-4CBE-8266-78F5EA8DA357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181-29F6-4CA7-B9D6-7957B89A6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0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4540-373E-4CBE-8266-78F5EA8DA357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181-29F6-4CA7-B9D6-7957B89A6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4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4540-373E-4CBE-8266-78F5EA8DA357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181-29F6-4CA7-B9D6-7957B89A6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7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4540-373E-4CBE-8266-78F5EA8DA357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181-29F6-4CA7-B9D6-7957B89A6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77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4540-373E-4CBE-8266-78F5EA8DA357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181-29F6-4CA7-B9D6-7957B89A6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54540-373E-4CBE-8266-78F5EA8DA357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1181-29F6-4CA7-B9D6-7957B89A6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Способы защиты </a:t>
            </a:r>
            <a:br>
              <a:rPr lang="ru-RU" b="1" dirty="0" smtClean="0">
                <a:solidFill>
                  <a:srgbClr val="CC3300"/>
                </a:solidFill>
              </a:rPr>
            </a:br>
            <a:r>
              <a:rPr lang="ru-RU" b="1" dirty="0" smtClean="0">
                <a:solidFill>
                  <a:srgbClr val="CC3300"/>
                </a:solidFill>
              </a:rPr>
              <a:t>растений и животных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экологии 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14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C3300"/>
                </a:solidFill>
              </a:rPr>
              <a:t>Способы защиты растений</a:t>
            </a:r>
            <a:endParaRPr lang="ru-RU" sz="5400" b="1" dirty="0">
              <a:solidFill>
                <a:srgbClr val="CC33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Механические – защитные покровы и образования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Химические – выделение специальных веществ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374504" cy="338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" b="965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111" y="3378854"/>
            <a:ext cx="2314947" cy="328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76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Механические способы защиты растений</a:t>
            </a:r>
            <a:endParaRPr lang="ru-RU" b="1" dirty="0">
              <a:solidFill>
                <a:srgbClr val="CC33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81" y="3537347"/>
            <a:ext cx="3331387" cy="2985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702350"/>
            <a:ext cx="4281827" cy="2597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1340769"/>
            <a:ext cx="3099041" cy="299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01918" y="4822160"/>
            <a:ext cx="2029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Шипы</a:t>
            </a:r>
          </a:p>
          <a:p>
            <a:r>
              <a:rPr lang="ru-RU" b="1" dirty="0" smtClean="0">
                <a:solidFill>
                  <a:srgbClr val="CC3300"/>
                </a:solidFill>
              </a:rPr>
              <a:t>Колючки</a:t>
            </a:r>
          </a:p>
          <a:p>
            <a:r>
              <a:rPr lang="ru-RU" b="1" dirty="0" err="1" smtClean="0">
                <a:solidFill>
                  <a:srgbClr val="CC3300"/>
                </a:solidFill>
              </a:rPr>
              <a:t>Опушение</a:t>
            </a:r>
            <a:endParaRPr lang="ru-RU" b="1" dirty="0" smtClean="0">
              <a:solidFill>
                <a:srgbClr val="CC3300"/>
              </a:solidFill>
            </a:endParaRPr>
          </a:p>
          <a:p>
            <a:r>
              <a:rPr lang="ru-RU" b="1" dirty="0" smtClean="0">
                <a:solidFill>
                  <a:srgbClr val="CC3300"/>
                </a:solidFill>
              </a:rPr>
              <a:t>Жесткие побеги</a:t>
            </a:r>
          </a:p>
          <a:p>
            <a:r>
              <a:rPr lang="ru-RU" b="1" dirty="0" smtClean="0">
                <a:solidFill>
                  <a:srgbClr val="CC3300"/>
                </a:solidFill>
              </a:rPr>
              <a:t>Клейкие вещества</a:t>
            </a:r>
            <a:endParaRPr lang="ru-RU" b="1" dirty="0">
              <a:solidFill>
                <a:srgbClr val="CC33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962539"/>
            <a:ext cx="1903338" cy="2529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32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Химические  </a:t>
            </a:r>
            <a:r>
              <a:rPr lang="ru-RU" b="1" dirty="0">
                <a:solidFill>
                  <a:srgbClr val="CC3300"/>
                </a:solidFill>
              </a:rPr>
              <a:t>способы защиты растений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3" y="3645024"/>
            <a:ext cx="3620987" cy="308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1110819"/>
            <a:ext cx="2656300" cy="32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20"/>
          <a:stretch/>
        </p:blipFill>
        <p:spPr bwMode="auto">
          <a:xfrm>
            <a:off x="6399522" y="4313266"/>
            <a:ext cx="2674444" cy="241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0292" y="314096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Яды</a:t>
            </a:r>
          </a:p>
          <a:p>
            <a:r>
              <a:rPr lang="ru-RU" b="1" dirty="0" smtClean="0"/>
              <a:t>Раздражающие вещества</a:t>
            </a:r>
          </a:p>
          <a:p>
            <a:r>
              <a:rPr lang="ru-RU" b="1" dirty="0" smtClean="0"/>
              <a:t>Репелленты</a:t>
            </a:r>
            <a:r>
              <a:rPr lang="ru-RU" dirty="0" smtClean="0"/>
              <a:t> – отпугивающие</a:t>
            </a:r>
          </a:p>
          <a:p>
            <a:r>
              <a:rPr lang="ru-RU" dirty="0" smtClean="0"/>
              <a:t>вещества</a:t>
            </a:r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28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442" y="47667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Защита животных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248472" cy="56886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Механическая  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316288" cy="58326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Химическая 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1360672"/>
            <a:ext cx="3456384" cy="15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6782" y="2708920"/>
            <a:ext cx="3278459" cy="22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97" y="4927445"/>
            <a:ext cx="3364082" cy="18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2008" y="1360672"/>
            <a:ext cx="3760907" cy="246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246" y="3933056"/>
            <a:ext cx="3834669" cy="25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357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46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Способы защиты  растений и животных</vt:lpstr>
      <vt:lpstr>Способы защиты растений</vt:lpstr>
      <vt:lpstr>Механические способы защиты растений</vt:lpstr>
      <vt:lpstr>Химические  способы защиты растений</vt:lpstr>
      <vt:lpstr>Защита животных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защиты  растений и животных</dc:title>
  <dc:creator>USER</dc:creator>
  <cp:lastModifiedBy>USER</cp:lastModifiedBy>
  <cp:revision>11</cp:revision>
  <dcterms:created xsi:type="dcterms:W3CDTF">2013-03-19T16:28:44Z</dcterms:created>
  <dcterms:modified xsi:type="dcterms:W3CDTF">2014-11-03T09:43:49Z</dcterms:modified>
</cp:coreProperties>
</file>