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56" r:id="rId2"/>
    <p:sldId id="257" r:id="rId3"/>
    <p:sldId id="258" r:id="rId4"/>
    <p:sldId id="259" r:id="rId5"/>
    <p:sldId id="260" r:id="rId6"/>
    <p:sldId id="266" r:id="rId7"/>
    <p:sldId id="267" r:id="rId8"/>
    <p:sldId id="261" r:id="rId9"/>
    <p:sldId id="262" r:id="rId10"/>
    <p:sldId id="263" r:id="rId11"/>
    <p:sldId id="264" r:id="rId12"/>
    <p:sldId id="265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9" autoAdjust="0"/>
    <p:restoredTop sz="94709" autoAdjust="0"/>
  </p:normalViewPr>
  <p:slideViewPr>
    <p:cSldViewPr>
      <p:cViewPr varScale="1">
        <p:scale>
          <a:sx n="70" d="100"/>
          <a:sy n="70" d="100"/>
        </p:scale>
        <p:origin x="-1374" y="-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Заголовок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Овал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Дата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6F60B1-158E-4C2D-9FED-7A110C2A9BAF}" type="datetimeFigureOut">
              <a:rPr lang="ru-RU" smtClean="0"/>
              <a:pPr/>
              <a:t>15.03.2010</a:t>
            </a:fld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DB76514-CA91-4721-80AB-2681669F6FF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6F60B1-158E-4C2D-9FED-7A110C2A9BAF}" type="datetimeFigureOut">
              <a:rPr lang="ru-RU" smtClean="0"/>
              <a:pPr/>
              <a:t>15.03.2010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B76514-CA91-4721-80AB-2681669F6FF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6F60B1-158E-4C2D-9FED-7A110C2A9BAF}" type="datetimeFigureOut">
              <a:rPr lang="ru-RU" smtClean="0"/>
              <a:pPr/>
              <a:t>15.03.2010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B76514-CA91-4721-80AB-2681669F6FF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одержимое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2C6F60B1-158E-4C2D-9FED-7A110C2A9BAF}" type="datetimeFigureOut">
              <a:rPr lang="ru-RU" smtClean="0"/>
              <a:pPr/>
              <a:t>15.03.2010</a:t>
            </a:fld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DDB76514-CA91-4721-80AB-2681669F6FF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6" name="Нижний колонтитул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6F60B1-158E-4C2D-9FED-7A110C2A9BAF}" type="datetimeFigureOut">
              <a:rPr lang="ru-RU" smtClean="0"/>
              <a:pPr/>
              <a:t>15.03.2010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B76514-CA91-4721-80AB-2681669F6FF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6F60B1-158E-4C2D-9FED-7A110C2A9BAF}" type="datetimeFigureOut">
              <a:rPr lang="ru-RU" smtClean="0"/>
              <a:pPr/>
              <a:t>15.03.2010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B76514-CA91-4721-80AB-2681669F6FF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B76514-CA91-4721-80AB-2681669F6FF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6F60B1-158E-4C2D-9FED-7A110C2A9BAF}" type="datetimeFigureOut">
              <a:rPr lang="ru-RU" smtClean="0"/>
              <a:pPr/>
              <a:t>15.03.2010</a:t>
            </a:fld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2" name="Содержимое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4" name="Содержимое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6F60B1-158E-4C2D-9FED-7A110C2A9BAF}" type="datetimeFigureOut">
              <a:rPr lang="ru-RU" smtClean="0"/>
              <a:pPr/>
              <a:t>15.03.2010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B76514-CA91-4721-80AB-2681669F6FF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6F60B1-158E-4C2D-9FED-7A110C2A9BAF}" type="datetimeFigureOut">
              <a:rPr lang="ru-RU" smtClean="0"/>
              <a:pPr/>
              <a:t>15.03.2010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B76514-CA91-4721-80AB-2681669F6FF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Содержимое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1" name="Заголовок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2C6F60B1-158E-4C2D-9FED-7A110C2A9BAF}" type="datetimeFigureOut">
              <a:rPr lang="ru-RU" smtClean="0"/>
              <a:pPr/>
              <a:t>15.03.2010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DDB76514-CA91-4721-80AB-2681669F6FF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6F60B1-158E-4C2D-9FED-7A110C2A9BAF}" type="datetimeFigureOut">
              <a:rPr lang="ru-RU" smtClean="0"/>
              <a:pPr/>
              <a:t>15.03.2010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DB76514-CA91-4721-80AB-2681669F6FF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2C6F60B1-158E-4C2D-9FED-7A110C2A9BAF}" type="datetimeFigureOut">
              <a:rPr lang="ru-RU" smtClean="0"/>
              <a:pPr/>
              <a:t>15.03.2010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DDB76514-CA91-4721-80AB-2681669F6FF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3" Type="http://schemas.openxmlformats.org/officeDocument/2006/relationships/image" Target="../media/image10.jpeg"/><Relationship Id="rId7" Type="http://schemas.openxmlformats.org/officeDocument/2006/relationships/image" Target="../media/image14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Relationship Id="rId9" Type="http://schemas.openxmlformats.org/officeDocument/2006/relationships/image" Target="../media/image16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jpeg"/><Relationship Id="rId3" Type="http://schemas.openxmlformats.org/officeDocument/2006/relationships/image" Target="../media/image18.jpeg"/><Relationship Id="rId7" Type="http://schemas.openxmlformats.org/officeDocument/2006/relationships/image" Target="../media/image22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10" Type="http://schemas.openxmlformats.org/officeDocument/2006/relationships/image" Target="../media/image25.jpeg"/><Relationship Id="rId4" Type="http://schemas.openxmlformats.org/officeDocument/2006/relationships/image" Target="../media/image19.jpeg"/><Relationship Id="rId9" Type="http://schemas.openxmlformats.org/officeDocument/2006/relationships/image" Target="../media/image2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slideLayout" Target="../slideLayouts/slideLayout6.xml"/><Relationship Id="rId1" Type="http://schemas.openxmlformats.org/officeDocument/2006/relationships/video" Target="file:///C:\Documents%20and%20Settings\Admin\&#1052;&#1086;&#1080;%20&#1076;&#1086;&#1082;&#1091;&#1084;&#1077;&#1085;&#1090;&#1099;\&#1052;&#1086;&#1080;%20&#1088;&#1080;&#1089;&#1091;&#1085;&#1082;&#1080;\&#1057;&#1077;&#1084;&#1077;&#1081;&#1089;&#1090;&#1074;&#1072;%20&#1082;&#1083;&#1072;&#1089;&#1089;&#1072;%20&#1076;&#1074;&#1091;&#1076;&#1086;&#1083;&#1100;&#1085;&#1099;&#1077;.wmv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slideLayout" Target="../slideLayouts/slideLayout6.xml"/><Relationship Id="rId1" Type="http://schemas.openxmlformats.org/officeDocument/2006/relationships/video" Target="file:///C:\Documents%20and%20Settings\Admin\&#1052;&#1086;&#1080;%20&#1076;&#1086;&#1082;&#1091;&#1084;&#1077;&#1085;&#1090;&#1099;\&#1052;&#1086;&#1080;%20&#1088;&#1080;&#1089;&#1091;&#1085;&#1082;&#1080;\&#1057;&#1077;&#1084;&#1077;&#1081;&#1089;&#1090;&#1074;&#1072;%20&#1082;&#1083;&#1072;&#1089;&#1089;&#1072;%20&#1086;&#1076;&#1085;&#1086;&#1076;&#1086;&#1083;&#1100;&#1085;&#1099;&#1077;.wmv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00034" y="2714620"/>
            <a:ext cx="8305800" cy="1143000"/>
          </a:xfrm>
        </p:spPr>
        <p:txBody>
          <a:bodyPr/>
          <a:lstStyle/>
          <a:p>
            <a:r>
              <a:rPr lang="ru-RU" sz="4800" i="1" smtClean="0"/>
              <a:t>Урок обобщения, повторения и контроля</a:t>
            </a:r>
            <a:endParaRPr lang="ru-RU" sz="4800" i="1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1000100" y="642918"/>
            <a:ext cx="7358115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Путешествие во </a:t>
            </a:r>
            <a:r>
              <a:rPr lang="ru-RU" sz="54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Флорандию</a:t>
            </a:r>
            <a:endParaRPr lang="ru-RU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9" name="Рисунок 8" descr="YU6YWCAMWV09ACA9FRVCCCAZ1E0IKCAO37F67CALQDPCWCAUIQJPHCA8NPS2LCAI1DLKSCA8R0VIRCAMANJ8ICAWUQXX1CA3MHLTKCAH6G58FCA6TNEM6CAIKWV8WCAJY91Q3CA3X8718CANWWV4ZCAYMXN4Q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071802" y="4286256"/>
            <a:ext cx="3178958" cy="2119305"/>
          </a:xfrm>
          <a:prstGeom prst="rect">
            <a:avLst/>
          </a:prstGeom>
        </p:spPr>
      </p:pic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4U4H7CAHY234YCAL8Q3E9CA6AI01JCAVFU0F7CA4G8BSRCA5Q1NZXCA4IKNQNCAGJF7MJCAL5LHMZCA521LFECA3CZZ89CAN0EH4LCAODGFSFCA9IMUIFCACCM03SCAV9QDF5CAMN6IJUCA7T0E0BCA83FSON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401792" y="1524000"/>
            <a:ext cx="6340415" cy="4572000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800" dirty="0" smtClean="0">
                <a:solidFill>
                  <a:schemeClr val="accent3"/>
                </a:solidFill>
              </a:rPr>
              <a:t>Станция </a:t>
            </a:r>
            <a:r>
              <a:rPr lang="ru-RU" sz="4800" dirty="0" smtClean="0">
                <a:solidFill>
                  <a:schemeClr val="accent4">
                    <a:lumMod val="75000"/>
                  </a:schemeClr>
                </a:solidFill>
              </a:rPr>
              <a:t>«Выбирай-ка»</a:t>
            </a:r>
            <a:endParaRPr lang="ru-RU" sz="4800" dirty="0">
              <a:solidFill>
                <a:schemeClr val="accent4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ru-RU" sz="9600" dirty="0" smtClean="0">
                <a:solidFill>
                  <a:srgbClr val="FF0000"/>
                </a:solidFill>
              </a:rPr>
              <a:t>МОЛОДЦЫ!!!</a:t>
            </a:r>
            <a:endParaRPr lang="ru-RU" sz="9600" dirty="0">
              <a:solidFill>
                <a:srgbClr val="FF0000"/>
              </a:solidFill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Рисунок 3" descr="Мак.jpe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00298" y="3071810"/>
            <a:ext cx="4040166" cy="30301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itchFamily="2" charset="2"/>
              <a:buChar char="Ø"/>
            </a:pPr>
            <a:r>
              <a:rPr lang="ru-RU" sz="5400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Составить устный рассказ</a:t>
            </a:r>
          </a:p>
          <a:p>
            <a:pPr>
              <a:buFont typeface="Wingdings" pitchFamily="2" charset="2"/>
              <a:buChar char="Ø"/>
            </a:pPr>
            <a:r>
              <a:rPr lang="ru-RU" sz="5400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Составить кроссворд</a:t>
            </a:r>
          </a:p>
          <a:p>
            <a:pPr>
              <a:buFont typeface="Wingdings" pitchFamily="2" charset="2"/>
              <a:buChar char="Ø"/>
            </a:pPr>
            <a:r>
              <a:rPr lang="ru-RU" sz="5400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Составить тест по данной теме</a:t>
            </a:r>
            <a:endParaRPr lang="ru-RU" sz="5400" dirty="0">
              <a:solidFill>
                <a:schemeClr val="accent4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800" dirty="0" smtClean="0">
                <a:solidFill>
                  <a:schemeClr val="accent3"/>
                </a:solidFill>
              </a:rPr>
              <a:t>ДОМАШНЕЕ    ЗАДАНИЕ</a:t>
            </a:r>
            <a:endParaRPr lang="ru-RU" sz="4800" dirty="0">
              <a:solidFill>
                <a:schemeClr val="accent3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r>
              <a:rPr lang="ru-RU" sz="4800" dirty="0" smtClean="0">
                <a:solidFill>
                  <a:schemeClr val="accent2"/>
                </a:solidFill>
              </a:rPr>
              <a:t>проверить знания, умения и навыки по теме «Покрытосеменные растения» </a:t>
            </a:r>
            <a:endParaRPr lang="ru-RU" sz="4800" dirty="0">
              <a:solidFill>
                <a:schemeClr val="accent2"/>
              </a:solidFill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800" dirty="0" smtClean="0"/>
              <a:t>Цель урока:</a:t>
            </a:r>
            <a:endParaRPr lang="ru-RU" sz="4800" dirty="0"/>
          </a:p>
        </p:txBody>
      </p:sp>
      <p:pic>
        <p:nvPicPr>
          <p:cNvPr id="4" name="Рисунок 3" descr="resC1AB69B2-0A01-022A-0076-48388725E80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714744" y="4479613"/>
            <a:ext cx="1500198" cy="198527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WC3GECAZ4WCVZCA1BTTGCCAWLCCHPCAJMWSCVCA7S80K8CA2E4KH2CAR8QP4PCALZH3CZCAHYU3MUCAH044PWCA6V4TZ7CA66QUEBCAPAHMU9CAAAWBYICA8IBR9MCA7EWIU2CA2OLBJ7CA17M9DYCAWH0J06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857620" y="4286256"/>
            <a:ext cx="1583614" cy="2278465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800" dirty="0" smtClean="0">
                <a:solidFill>
                  <a:schemeClr val="accent3"/>
                </a:solidFill>
              </a:rPr>
              <a:t>Станция </a:t>
            </a:r>
            <a:r>
              <a:rPr lang="ru-RU" sz="4800" dirty="0" smtClean="0">
                <a:solidFill>
                  <a:schemeClr val="accent4">
                    <a:lumMod val="75000"/>
                  </a:schemeClr>
                </a:solidFill>
              </a:rPr>
              <a:t>«ПИНГ-ПОНГ»</a:t>
            </a:r>
            <a:endParaRPr lang="ru-RU" sz="4800" dirty="0">
              <a:solidFill>
                <a:schemeClr val="accent3"/>
              </a:solidFill>
            </a:endParaRPr>
          </a:p>
        </p:txBody>
      </p:sp>
      <p:pic>
        <p:nvPicPr>
          <p:cNvPr id="5" name="Рисунок 4" descr="енгш.jpe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143636" y="1357298"/>
            <a:ext cx="2789489" cy="3736380"/>
          </a:xfrm>
          <a:prstGeom prst="rect">
            <a:avLst/>
          </a:prstGeom>
        </p:spPr>
      </p:pic>
      <p:pic>
        <p:nvPicPr>
          <p:cNvPr id="6" name="Рисунок 5" descr="кенг.jpe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85504" y="2285992"/>
            <a:ext cx="2880504" cy="3206598"/>
          </a:xfrm>
          <a:prstGeom prst="rect">
            <a:avLst/>
          </a:prstGeom>
        </p:spPr>
      </p:pic>
      <p:pic>
        <p:nvPicPr>
          <p:cNvPr id="9" name="Рисунок 8" descr="TTS4KCAYIME5FCAJVDOP1CATO7J0JCAPAWTQHCA4HY2J4CAJM7LO4CAEG2O8XCAY8R13ZCAUIMEPQCAFMFOQ0CA18HD85CAL717F2CAETAFX6CA4XVI58CA4USHJNCAYKKMNPCADF82HBCAYFAC0VCADN891I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670300" y="2357430"/>
            <a:ext cx="2323784" cy="175102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Тюль.jpe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6286512" y="4572008"/>
            <a:ext cx="2508243" cy="1881182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800" dirty="0" smtClean="0">
                <a:solidFill>
                  <a:schemeClr val="accent3"/>
                </a:solidFill>
              </a:rPr>
              <a:t>Станция </a:t>
            </a:r>
            <a:r>
              <a:rPr lang="ru-RU" sz="4800" dirty="0" smtClean="0">
                <a:solidFill>
                  <a:schemeClr val="accent4">
                    <a:lumMod val="75000"/>
                  </a:schemeClr>
                </a:solidFill>
              </a:rPr>
              <a:t>«Ботанический сад»</a:t>
            </a:r>
            <a:endParaRPr lang="ru-RU" sz="4800" dirty="0">
              <a:solidFill>
                <a:schemeClr val="accent3"/>
              </a:solidFill>
            </a:endParaRPr>
          </a:p>
        </p:txBody>
      </p:sp>
      <p:pic>
        <p:nvPicPr>
          <p:cNvPr id="5" name="Рисунок 4" descr="f_1315808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57158" y="1357298"/>
            <a:ext cx="3048021" cy="2286016"/>
          </a:xfrm>
          <a:prstGeom prst="rect">
            <a:avLst/>
          </a:prstGeom>
        </p:spPr>
      </p:pic>
      <p:pic>
        <p:nvPicPr>
          <p:cNvPr id="6" name="Рисунок 5" descr="хзщ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00034" y="4286256"/>
            <a:ext cx="1865805" cy="2214553"/>
          </a:xfrm>
          <a:prstGeom prst="rect">
            <a:avLst/>
          </a:prstGeom>
        </p:spPr>
      </p:pic>
      <p:pic>
        <p:nvPicPr>
          <p:cNvPr id="7" name="Рисунок 6" descr="ждл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143504" y="3714752"/>
            <a:ext cx="1492256" cy="2238384"/>
          </a:xfrm>
          <a:prstGeom prst="rect">
            <a:avLst/>
          </a:prstGeom>
        </p:spPr>
      </p:pic>
      <p:pic>
        <p:nvPicPr>
          <p:cNvPr id="8" name="Рисунок 7" descr="Подсолнечник.jpe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286381" y="1214422"/>
            <a:ext cx="3429024" cy="2571768"/>
          </a:xfrm>
          <a:prstGeom prst="rect">
            <a:avLst/>
          </a:prstGeom>
        </p:spPr>
      </p:pic>
      <p:pic>
        <p:nvPicPr>
          <p:cNvPr id="9" name="Рисунок 8" descr="парв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2071670" y="3214686"/>
            <a:ext cx="2011676" cy="2670367"/>
          </a:xfrm>
          <a:prstGeom prst="rect">
            <a:avLst/>
          </a:prstGeom>
        </p:spPr>
      </p:pic>
      <p:pic>
        <p:nvPicPr>
          <p:cNvPr id="10" name="Рисунок 9" descr="6NS4TCAY3LUORCA34KS25CASF41OGCAQ3H9G7CAP0R7N9CA91VXLICA4UCYJGCAHITPXPCAXNCQVUCANH7KIXCAZNHMEICAL9250ACAOSHOVXCAER02RHCAY1BRA0CAPD87Q7CAZGX4BRCA6YJPNHCAFFOOO9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3643306" y="1285860"/>
            <a:ext cx="1482576" cy="1968021"/>
          </a:xfrm>
          <a:prstGeom prst="rect">
            <a:avLst/>
          </a:prstGeom>
        </p:spPr>
      </p:pic>
      <p:pic>
        <p:nvPicPr>
          <p:cNvPr id="11" name="Рисунок 10" descr="GWW0ICALTHOR3CA9L0PR8CAWXIDTTCAZ1OZ0QCAWECJJ9CAT5LIAYCA3J8SN5CA1RH2KXCAPAGA9XCATYPC9RCAAGHD6TCA6I2W7ZCAKSY4TLCANUZ0P0CA07FT83CAJ86KRKCA8SILHBCAX2C2PACAX9NDBT.jp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3236365" y="4887471"/>
            <a:ext cx="2192891" cy="1637359"/>
          </a:xfrm>
          <a:prstGeom prst="rect">
            <a:avLst/>
          </a:prstGeo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Слива.jpe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28596" y="1357299"/>
            <a:ext cx="2286016" cy="1714512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800" dirty="0" smtClean="0">
                <a:solidFill>
                  <a:schemeClr val="accent3"/>
                </a:solidFill>
              </a:rPr>
              <a:t>Станция </a:t>
            </a:r>
            <a:r>
              <a:rPr lang="ru-RU" sz="4800" dirty="0" smtClean="0">
                <a:solidFill>
                  <a:schemeClr val="accent4">
                    <a:lumMod val="75000"/>
                  </a:schemeClr>
                </a:solidFill>
              </a:rPr>
              <a:t>«Загадки с грядки»</a:t>
            </a:r>
            <a:endParaRPr lang="ru-RU" sz="4800" dirty="0">
              <a:solidFill>
                <a:schemeClr val="accent3"/>
              </a:solidFill>
            </a:endParaRPr>
          </a:p>
        </p:txBody>
      </p:sp>
      <p:pic>
        <p:nvPicPr>
          <p:cNvPr id="5" name="Рисунок 4" descr="resC20766AC-0A01-022A-009A-39B8BBFE51CC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85786" y="2786058"/>
            <a:ext cx="2293929" cy="1720447"/>
          </a:xfrm>
          <a:prstGeom prst="rect">
            <a:avLst/>
          </a:prstGeom>
        </p:spPr>
      </p:pic>
      <p:pic>
        <p:nvPicPr>
          <p:cNvPr id="6" name="Рисунок 5" descr="Крестоцветные.jpe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786050" y="1357298"/>
            <a:ext cx="1811623" cy="1966905"/>
          </a:xfrm>
          <a:prstGeom prst="rect">
            <a:avLst/>
          </a:prstGeom>
        </p:spPr>
      </p:pic>
      <p:pic>
        <p:nvPicPr>
          <p:cNvPr id="7" name="Рисунок 6" descr="Клубника.jpe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28596" y="4214818"/>
            <a:ext cx="1878600" cy="2262188"/>
          </a:xfrm>
          <a:prstGeom prst="rect">
            <a:avLst/>
          </a:prstGeom>
        </p:spPr>
      </p:pic>
      <p:pic>
        <p:nvPicPr>
          <p:cNvPr id="8" name="Рисунок 7" descr="Пасленовые.jpe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429256" y="1357298"/>
            <a:ext cx="2881314" cy="1914016"/>
          </a:xfrm>
          <a:prstGeom prst="rect">
            <a:avLst/>
          </a:prstGeom>
        </p:spPr>
      </p:pic>
      <p:pic>
        <p:nvPicPr>
          <p:cNvPr id="9" name="Рисунок 8" descr="цук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 flipH="1">
            <a:off x="3929058" y="2714620"/>
            <a:ext cx="1991672" cy="2428868"/>
          </a:xfrm>
          <a:prstGeom prst="rect">
            <a:avLst/>
          </a:prstGeom>
        </p:spPr>
      </p:pic>
      <p:pic>
        <p:nvPicPr>
          <p:cNvPr id="10" name="Рисунок 9" descr="ролдж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2285984" y="5000636"/>
            <a:ext cx="2273822" cy="1484301"/>
          </a:xfrm>
          <a:prstGeom prst="rect">
            <a:avLst/>
          </a:prstGeom>
        </p:spPr>
      </p:pic>
      <p:pic>
        <p:nvPicPr>
          <p:cNvPr id="11" name="Рисунок 10" descr="фывапр.jp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6715140" y="3000371"/>
            <a:ext cx="2000834" cy="2128547"/>
          </a:xfrm>
          <a:prstGeom prst="rect">
            <a:avLst/>
          </a:prstGeom>
        </p:spPr>
      </p:pic>
      <p:pic>
        <p:nvPicPr>
          <p:cNvPr id="12" name="Рисунок 11" descr="Z4NGQCA0L2UGHCAM2YLPDCA2DKRMPCASA1IAFCAH2CXOOCA5E96D0CA03HF9XCA3VBIVRCAKTT8PHCAA1F2ZNCATZWATXCAZLAOR0CACQJ8CMCAL9EF7ECA7JQIR7CAQ68U55CASZGQAACAB22IT2CAXX99V6.jp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5072066" y="4429132"/>
            <a:ext cx="2109499" cy="222396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СЕМЕЙСТВА КЛАССА ДВУДОЛЬНЫЕ</a:t>
            </a:r>
            <a:endParaRPr lang="ru-RU" dirty="0"/>
          </a:p>
        </p:txBody>
      </p:sp>
      <p:pic>
        <p:nvPicPr>
          <p:cNvPr id="3" name="Семейства класса двудольные.wmv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1571604" y="1571612"/>
            <a:ext cx="6096000" cy="4572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vide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/>
              <a:t>СЕМЕЙСТВА КЛАССА ОДНОДОЛЬНЫЕ</a:t>
            </a:r>
            <a:endParaRPr lang="ru-RU" dirty="0"/>
          </a:p>
        </p:txBody>
      </p:sp>
      <p:pic>
        <p:nvPicPr>
          <p:cNvPr id="3" name="Семейства класса однодольные.wmv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1500166" y="1643050"/>
            <a:ext cx="6096000" cy="457201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video fullScrn="1"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vide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джэ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642910" y="1428736"/>
            <a:ext cx="3571900" cy="5102715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800" dirty="0" smtClean="0">
                <a:solidFill>
                  <a:schemeClr val="accent3"/>
                </a:solidFill>
              </a:rPr>
              <a:t>Станция </a:t>
            </a:r>
            <a:r>
              <a:rPr lang="ru-RU" sz="4800" dirty="0" smtClean="0">
                <a:solidFill>
                  <a:schemeClr val="accent4">
                    <a:lumMod val="75000"/>
                  </a:schemeClr>
                </a:solidFill>
              </a:rPr>
              <a:t>«Флористическая»</a:t>
            </a:r>
            <a:endParaRPr lang="ru-RU" sz="4800" dirty="0">
              <a:solidFill>
                <a:schemeClr val="accent3"/>
              </a:solidFill>
            </a:endParaRPr>
          </a:p>
        </p:txBody>
      </p:sp>
      <p:pic>
        <p:nvPicPr>
          <p:cNvPr id="5" name="Рисунок 4" descr="E1NMRCA5MRX1UCATKX8ITCAVHJFKPCAXRS0L0CAM8GB6RCAVV1KY3CAKDTY75CAIP3KCRCA6NVRVACASK89QTCABGDZ3HCA16G3XICAWKY8O5CA0RH3ZXCA35XY4LCAOI9F5JCAHSYKBWCAYQN3RZCAMVQ96H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92820" y="1500174"/>
            <a:ext cx="3456815" cy="500063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itchFamily="2" charset="2"/>
              <a:buChar char="Ø"/>
            </a:pPr>
            <a:r>
              <a:rPr lang="ru-RU" sz="4000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Ответ по первой тезе - 10 баллов</a:t>
            </a:r>
          </a:p>
          <a:p>
            <a:pPr>
              <a:buFont typeface="Wingdings" pitchFamily="2" charset="2"/>
              <a:buChar char="Ø"/>
            </a:pPr>
            <a:r>
              <a:rPr lang="ru-RU" sz="4000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Ответ по двум тезам - 9 баллов</a:t>
            </a:r>
          </a:p>
          <a:p>
            <a:pPr>
              <a:buFont typeface="Wingdings" pitchFamily="2" charset="2"/>
              <a:buChar char="Ø"/>
            </a:pPr>
            <a:r>
              <a:rPr lang="ru-RU" sz="4000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Ответ по трём тезам – 8 баллов</a:t>
            </a:r>
          </a:p>
          <a:p>
            <a:pPr>
              <a:buFont typeface="Wingdings" pitchFamily="2" charset="2"/>
              <a:buChar char="Ø"/>
            </a:pPr>
            <a:r>
              <a:rPr lang="ru-RU" sz="4000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Ответ по четырём тезам – 7 баллов</a:t>
            </a:r>
          </a:p>
          <a:p>
            <a:pPr>
              <a:buFont typeface="Wingdings" pitchFamily="2" charset="2"/>
              <a:buChar char="Ø"/>
            </a:pPr>
            <a:r>
              <a:rPr lang="ru-RU" sz="4000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Ответ по пяти тезам – 6 баллов</a:t>
            </a:r>
          </a:p>
          <a:p>
            <a:pPr>
              <a:buNone/>
            </a:pPr>
            <a:endParaRPr lang="ru-RU" dirty="0">
              <a:solidFill>
                <a:schemeClr val="accent6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800" dirty="0" smtClean="0">
                <a:solidFill>
                  <a:schemeClr val="accent3"/>
                </a:solidFill>
              </a:rPr>
              <a:t>Станция </a:t>
            </a:r>
            <a:r>
              <a:rPr lang="ru-RU" sz="4800" dirty="0" smtClean="0">
                <a:solidFill>
                  <a:schemeClr val="accent4">
                    <a:lumMod val="75000"/>
                  </a:schemeClr>
                </a:solidFill>
              </a:rPr>
              <a:t>«Угадай-ка»</a:t>
            </a:r>
            <a:endParaRPr lang="ru-RU" sz="4800" dirty="0">
              <a:solidFill>
                <a:schemeClr val="accent3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умажная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128</TotalTime>
  <Words>106</Words>
  <Application>Microsoft Office PowerPoint</Application>
  <PresentationFormat>Экран (4:3)</PresentationFormat>
  <Paragraphs>22</Paragraphs>
  <Slides>12</Slides>
  <Notes>0</Notes>
  <HiddenSlides>0</HiddenSlides>
  <MMClips>2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Бумажная</vt:lpstr>
      <vt:lpstr>Слайд 1</vt:lpstr>
      <vt:lpstr>Цель урока:</vt:lpstr>
      <vt:lpstr>Станция «ПИНГ-ПОНГ»</vt:lpstr>
      <vt:lpstr>Станция «Ботанический сад»</vt:lpstr>
      <vt:lpstr>Станция «Загадки с грядки»</vt:lpstr>
      <vt:lpstr>СЕМЕЙСТВА КЛАССА ДВУДОЛЬНЫЕ</vt:lpstr>
      <vt:lpstr>СЕМЕЙСТВА КЛАССА ОДНОДОЛЬНЫЕ</vt:lpstr>
      <vt:lpstr>Станция «Флористическая»</vt:lpstr>
      <vt:lpstr>Станция «Угадай-ка»</vt:lpstr>
      <vt:lpstr>Станция «Выбирай-ка»</vt:lpstr>
      <vt:lpstr>Слайд 11</vt:lpstr>
      <vt:lpstr>ДОМАШНЕЕ    ЗАДАНИЕ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User</cp:lastModifiedBy>
  <cp:revision>16</cp:revision>
  <dcterms:created xsi:type="dcterms:W3CDTF">2010-02-11T15:07:06Z</dcterms:created>
  <dcterms:modified xsi:type="dcterms:W3CDTF">2010-03-15T06:38:10Z</dcterms:modified>
</cp:coreProperties>
</file>