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8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349DB-BED2-41BC-B151-223FB8E7F444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4969-2EBD-4288-88CA-6FD28FE7318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349DB-BED2-41BC-B151-223FB8E7F444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4969-2EBD-4288-88CA-6FD28FE731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349DB-BED2-41BC-B151-223FB8E7F444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4969-2EBD-4288-88CA-6FD28FE731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349DB-BED2-41BC-B151-223FB8E7F444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4969-2EBD-4288-88CA-6FD28FE731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349DB-BED2-41BC-B151-223FB8E7F444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4969-2EBD-4288-88CA-6FD28FE7318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349DB-BED2-41BC-B151-223FB8E7F444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4969-2EBD-4288-88CA-6FD28FE731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349DB-BED2-41BC-B151-223FB8E7F444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4969-2EBD-4288-88CA-6FD28FE731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349DB-BED2-41BC-B151-223FB8E7F444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4969-2EBD-4288-88CA-6FD28FE731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349DB-BED2-41BC-B151-223FB8E7F444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4969-2EBD-4288-88CA-6FD28FE731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349DB-BED2-41BC-B151-223FB8E7F444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4969-2EBD-4288-88CA-6FD28FE731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349DB-BED2-41BC-B151-223FB8E7F444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4234969-2EBD-4288-88CA-6FD28FE7318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0349DB-BED2-41BC-B151-223FB8E7F444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4234969-2EBD-4288-88CA-6FD28FE7318D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12" Type="http://schemas.openxmlformats.org/officeDocument/2006/relationships/image" Target="../media/image16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11" Type="http://schemas.openxmlformats.org/officeDocument/2006/relationships/image" Target="../media/image15.jpeg"/><Relationship Id="rId5" Type="http://schemas.openxmlformats.org/officeDocument/2006/relationships/image" Target="../media/image9.jpeg"/><Relationship Id="rId10" Type="http://schemas.openxmlformats.org/officeDocument/2006/relationships/image" Target="../media/image14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Математика в «рамках»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7620" y="4429132"/>
            <a:ext cx="4673352" cy="1752600"/>
          </a:xfrm>
        </p:spPr>
        <p:txBody>
          <a:bodyPr>
            <a:normAutofit fontScale="92500"/>
          </a:bodyPr>
          <a:lstStyle/>
          <a:p>
            <a:pPr algn="l"/>
            <a:r>
              <a:rPr lang="ru-RU" dirty="0" smtClean="0">
                <a:solidFill>
                  <a:schemeClr val="tx2"/>
                </a:solidFill>
              </a:rPr>
              <a:t>Учитель математики</a:t>
            </a:r>
          </a:p>
          <a:p>
            <a:pPr algn="l"/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I </a:t>
            </a:r>
            <a:r>
              <a:rPr lang="ru-RU" dirty="0" smtClean="0">
                <a:solidFill>
                  <a:schemeClr val="tx2"/>
                </a:solidFill>
              </a:rPr>
              <a:t>квалификационной категории</a:t>
            </a:r>
          </a:p>
          <a:p>
            <a:pPr algn="l"/>
            <a:r>
              <a:rPr lang="ru-RU" dirty="0" err="1" smtClean="0">
                <a:solidFill>
                  <a:schemeClr val="tx2"/>
                </a:solidFill>
              </a:rPr>
              <a:t>Махиянова</a:t>
            </a:r>
            <a:r>
              <a:rPr lang="ru-RU" dirty="0" smtClean="0">
                <a:solidFill>
                  <a:schemeClr val="tx2"/>
                </a:solidFill>
              </a:rPr>
              <a:t> Эльвира </a:t>
            </a:r>
            <a:r>
              <a:rPr lang="ru-RU" dirty="0" err="1" smtClean="0">
                <a:solidFill>
                  <a:schemeClr val="tx2"/>
                </a:solidFill>
              </a:rPr>
              <a:t>Ильдусовна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Математические фигуры в нашей жизни всегда и везде!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ПРЯМОУГОЛЬНИК:</a:t>
            </a:r>
            <a:endParaRPr lang="ru-RU" dirty="0"/>
          </a:p>
        </p:txBody>
      </p:sp>
      <p:pic>
        <p:nvPicPr>
          <p:cNvPr id="4" name="Рисунок 3" descr="Безымянный19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2500306"/>
            <a:ext cx="1762371" cy="80973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71736" y="2714620"/>
            <a:ext cx="37862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ОКНА В НАШЕМ ДОМЕ</a:t>
            </a:r>
            <a:endParaRPr lang="ru-RU" sz="2200" dirty="0"/>
          </a:p>
        </p:txBody>
      </p:sp>
      <p:pic>
        <p:nvPicPr>
          <p:cNvPr id="6" name="Рисунок 5" descr="Безымянный19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6644" y="2571744"/>
            <a:ext cx="1114581" cy="11431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071934" y="3214686"/>
            <a:ext cx="37862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ДВЕРЬ В НАШУ ШКОЛУ</a:t>
            </a:r>
            <a:endParaRPr lang="ru-RU" sz="2200" dirty="0"/>
          </a:p>
        </p:txBody>
      </p:sp>
      <p:sp>
        <p:nvSpPr>
          <p:cNvPr id="8" name="TextBox 7"/>
          <p:cNvSpPr txBox="1"/>
          <p:nvPr/>
        </p:nvSpPr>
        <p:spPr>
          <a:xfrm>
            <a:off x="2643174" y="4143380"/>
            <a:ext cx="55007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ИНТЕРЬЕР В НАШЕЙ КВАРТИРЕ: мебель, телевизор,</a:t>
            </a:r>
            <a:br>
              <a:rPr lang="ru-RU" sz="2200" dirty="0" smtClean="0"/>
            </a:br>
            <a:r>
              <a:rPr lang="ru-RU" sz="2200" dirty="0" smtClean="0"/>
              <a:t>фото-рамки</a:t>
            </a:r>
            <a:br>
              <a:rPr lang="ru-RU" sz="2200" dirty="0" smtClean="0"/>
            </a:br>
            <a:r>
              <a:rPr lang="ru-RU" sz="2200" dirty="0" smtClean="0"/>
              <a:t> и многое другое.</a:t>
            </a:r>
            <a:endParaRPr lang="ru-RU" sz="2200" dirty="0"/>
          </a:p>
        </p:txBody>
      </p:sp>
      <p:pic>
        <p:nvPicPr>
          <p:cNvPr id="11" name="Рисунок 10" descr="Безымянный19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8728" y="4214818"/>
            <a:ext cx="1133633" cy="924054"/>
          </a:xfrm>
          <a:prstGeom prst="rect">
            <a:avLst/>
          </a:prstGeom>
        </p:spPr>
      </p:pic>
      <p:pic>
        <p:nvPicPr>
          <p:cNvPr id="12" name="Рисунок 11" descr="Безымянный19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8596" y="4214818"/>
            <a:ext cx="962159" cy="1228897"/>
          </a:xfrm>
          <a:prstGeom prst="rect">
            <a:avLst/>
          </a:prstGeom>
        </p:spPr>
      </p:pic>
      <p:pic>
        <p:nvPicPr>
          <p:cNvPr id="1028" name="Picture 4" descr="C:\Users\Эльвира\Desktop\мастер класс\древо Жизни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5008" y="4643446"/>
            <a:ext cx="3071834" cy="17859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Эльвира\Desktop\мастер класс\древо Жизн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857364"/>
            <a:ext cx="5357850" cy="3571900"/>
          </a:xfrm>
          <a:prstGeom prst="rect">
            <a:avLst/>
          </a:prstGeom>
          <a:noFill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1" y="1928802"/>
            <a:ext cx="5572165" cy="398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 descr="C:\Users\Эльвира\Desktop\мастер класс\карандаш-обмылок.jpg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1928794" y="0"/>
            <a:ext cx="5204866" cy="2285992"/>
          </a:xfrm>
          <a:prstGeom prst="rect">
            <a:avLst/>
          </a:prstGeom>
          <a:noFill/>
        </p:spPr>
      </p:pic>
      <p:pic>
        <p:nvPicPr>
          <p:cNvPr id="2058" name="Picture 10" descr="C:\Users\Эльвира\Desktop\мастер класс\пробки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29454" y="2143116"/>
            <a:ext cx="2214546" cy="2571768"/>
          </a:xfrm>
          <a:prstGeom prst="rect">
            <a:avLst/>
          </a:prstGeom>
          <a:noFill/>
        </p:spPr>
      </p:pic>
      <p:pic>
        <p:nvPicPr>
          <p:cNvPr id="2062" name="Picture 14" descr="C:\Users\Эльвира\Desktop\мастер класс\часы из рамок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43042" y="5357826"/>
            <a:ext cx="2643206" cy="1500174"/>
          </a:xfrm>
          <a:prstGeom prst="rect">
            <a:avLst/>
          </a:prstGeom>
          <a:noFill/>
        </p:spPr>
      </p:pic>
      <p:pic>
        <p:nvPicPr>
          <p:cNvPr id="2063" name="Picture 15" descr="C:\Users\Эльвира\Desktop\мастер класс\ладошка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86248" y="5357826"/>
            <a:ext cx="2905124" cy="1500174"/>
          </a:xfrm>
          <a:prstGeom prst="rect">
            <a:avLst/>
          </a:prstGeom>
          <a:noFill/>
        </p:spPr>
      </p:pic>
      <p:pic>
        <p:nvPicPr>
          <p:cNvPr id="2051" name="Picture 3" descr="C:\Users\Эльвира\Desktop\мастер класс\нитки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1928794" cy="2285992"/>
          </a:xfrm>
          <a:prstGeom prst="rect">
            <a:avLst/>
          </a:prstGeom>
          <a:noFill/>
        </p:spPr>
      </p:pic>
      <p:pic>
        <p:nvPicPr>
          <p:cNvPr id="2057" name="Picture 9" descr="C:\Users\Эльвира\Desktop\мастер класс\кофе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929453" y="0"/>
            <a:ext cx="2214547" cy="2285992"/>
          </a:xfrm>
          <a:prstGeom prst="rect">
            <a:avLst/>
          </a:prstGeom>
          <a:noFill/>
        </p:spPr>
      </p:pic>
      <p:pic>
        <p:nvPicPr>
          <p:cNvPr id="2059" name="Picture 11" descr="C:\Users\Эльвира\Desktop\мастер класс\камушки с поездки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929455" y="4643434"/>
            <a:ext cx="2214546" cy="2214566"/>
          </a:xfrm>
          <a:prstGeom prst="rect">
            <a:avLst/>
          </a:prstGeom>
          <a:noFill/>
        </p:spPr>
      </p:pic>
      <p:pic>
        <p:nvPicPr>
          <p:cNvPr id="2055" name="Picture 7" descr="C:\Users\Эльвира\Desktop\мастер класс\пазлы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" y="5214950"/>
            <a:ext cx="1928793" cy="1643049"/>
          </a:xfrm>
          <a:prstGeom prst="rect">
            <a:avLst/>
          </a:prstGeom>
          <a:noFill/>
        </p:spPr>
      </p:pic>
      <p:pic>
        <p:nvPicPr>
          <p:cNvPr id="2061" name="Picture 13" descr="C:\Users\Эльвира\Desktop\мастер класс\контейнер.jpg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2285992"/>
            <a:ext cx="1928794" cy="29289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5613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алгоритм оформления </a:t>
            </a:r>
            <a:br>
              <a:rPr lang="ru-RU" b="1" dirty="0" smtClean="0"/>
            </a:br>
            <a:r>
              <a:rPr lang="ru-RU" b="1" dirty="0" smtClean="0"/>
              <a:t>фото рамки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857364"/>
            <a:ext cx="8143932" cy="4389120"/>
          </a:xfrm>
        </p:spPr>
        <p:txBody>
          <a:bodyPr/>
          <a:lstStyle/>
          <a:p>
            <a:pPr marL="514350" indent="-514350">
              <a:buNone/>
            </a:pPr>
            <a:r>
              <a:rPr lang="ru-RU" b="1" dirty="0" smtClean="0">
                <a:solidFill>
                  <a:srgbClr val="7030A0"/>
                </a:solidFill>
              </a:rPr>
              <a:t>❶ ОБОРУДОВАНИЕ:</a:t>
            </a:r>
          </a:p>
          <a:p>
            <a:r>
              <a:rPr lang="ru-RU" b="1" dirty="0" smtClean="0"/>
              <a:t>чтоб быть аккуратнее, </a:t>
            </a:r>
            <a:br>
              <a:rPr lang="ru-RU" b="1" dirty="0" smtClean="0"/>
            </a:br>
            <a:r>
              <a:rPr lang="ru-RU" b="1" dirty="0" smtClean="0"/>
              <a:t>приготовьте место для работы;</a:t>
            </a:r>
          </a:p>
          <a:p>
            <a:r>
              <a:rPr lang="ru-RU" b="1" dirty="0" smtClean="0"/>
              <a:t>с</a:t>
            </a:r>
            <a:r>
              <a:rPr lang="ru-RU" b="1" dirty="0" smtClean="0"/>
              <a:t>троительный скотч</a:t>
            </a:r>
          </a:p>
          <a:p>
            <a:r>
              <a:rPr lang="ru-RU" b="1" dirty="0" smtClean="0"/>
              <a:t>макароны любых форм;</a:t>
            </a:r>
          </a:p>
          <a:p>
            <a:r>
              <a:rPr lang="ru-RU" b="1" dirty="0" smtClean="0"/>
              <a:t>к</a:t>
            </a:r>
            <a:r>
              <a:rPr lang="ru-RU" b="1" dirty="0" smtClean="0"/>
              <a:t>лей  ПВА или горячий пистолет</a:t>
            </a:r>
            <a:r>
              <a:rPr lang="ru-RU" dirty="0" smtClean="0"/>
              <a:t>;   </a:t>
            </a:r>
          </a:p>
          <a:p>
            <a:r>
              <a:rPr lang="ru-RU" b="1" dirty="0" smtClean="0"/>
              <a:t>фото-рамки пластиковые или деревянные;</a:t>
            </a:r>
          </a:p>
          <a:p>
            <a:r>
              <a:rPr lang="ru-RU" b="1" dirty="0" smtClean="0"/>
              <a:t>краска - </a:t>
            </a:r>
            <a:r>
              <a:rPr lang="ru-RU" b="1" dirty="0" err="1" smtClean="0"/>
              <a:t>спрэй</a:t>
            </a:r>
            <a:r>
              <a:rPr lang="ru-RU" b="1" dirty="0" smtClean="0"/>
              <a:t>;</a:t>
            </a:r>
          </a:p>
          <a:p>
            <a:r>
              <a:rPr lang="ru-RU" b="1" dirty="0" smtClean="0"/>
              <a:t>ОТЛИЧНОЕ НАСТРОЕНИЕ!!!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785926"/>
            <a:ext cx="8786842" cy="453867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❷ЭТАПЫ  РАБОТЫ:</a:t>
            </a:r>
          </a:p>
          <a:p>
            <a:pPr>
              <a:buNone/>
            </a:pP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1.На приготовленное место, положите  рамку.</a:t>
            </a:r>
          </a:p>
          <a:p>
            <a:pPr>
              <a:buNone/>
            </a:pP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2.Строительным скотчем заклейте стекло рамки.</a:t>
            </a:r>
          </a:p>
          <a:p>
            <a:pPr>
              <a:buNone/>
            </a:pP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3.Обмажте всю рамку клее.</a:t>
            </a:r>
          </a:p>
          <a:p>
            <a:pPr>
              <a:buNone/>
            </a:pP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4. Обсыпьте макаронами  фото-рамку или выложите рисунок.</a:t>
            </a:r>
          </a:p>
          <a:p>
            <a:pPr>
              <a:buNone/>
            </a:pP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5. Дайте 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</a:rPr>
              <a:t>2-3 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минутки высохнуть.</a:t>
            </a:r>
          </a:p>
          <a:p>
            <a:pPr>
              <a:buNone/>
            </a:pP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</a:rPr>
              <a:t>6. 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Нанести 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быстросохнущий </a:t>
            </a:r>
            <a:r>
              <a:rPr lang="ru-RU" b="1" dirty="0" err="1" smtClean="0">
                <a:solidFill>
                  <a:schemeClr val="bg2">
                    <a:lumMod val="10000"/>
                  </a:schemeClr>
                </a:solidFill>
              </a:rPr>
              <a:t>спрэй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- краску сверху 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макарон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</a:rPr>
              <a:t>.</a:t>
            </a:r>
            <a:b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</a:rPr>
            </a:b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</a:rPr>
              <a:t>			«ВУ – АЛЯ!» </a:t>
            </a:r>
          </a:p>
          <a:p>
            <a:pPr>
              <a:buNone/>
            </a:pP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</a:rPr>
              <a:t>	ОФОРМЛЕНИЕ ФОТО-РАМКИ ЗАНЯЛО 5 МИНУТ! ☺</a:t>
            </a:r>
            <a:endParaRPr lang="ru-RU" dirty="0">
              <a:solidFill>
                <a:schemeClr val="bg2">
                  <a:lumMod val="10000"/>
                </a:schemeClr>
              </a:solidFill>
              <a:latin typeface="Arial" pitchFamily="34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алгоритм оформления </a:t>
            </a:r>
            <a:br>
              <a:rPr lang="ru-RU" b="1" dirty="0" smtClean="0"/>
            </a:br>
            <a:r>
              <a:rPr lang="ru-RU" b="1" dirty="0" smtClean="0"/>
              <a:t>фото рамки</a:t>
            </a:r>
            <a:r>
              <a:rPr lang="ru-RU" dirty="0" smtClean="0"/>
              <a:t>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428604"/>
            <a:ext cx="7615262" cy="1143000"/>
          </a:xfrm>
        </p:spPr>
        <p:txBody>
          <a:bodyPr/>
          <a:lstStyle/>
          <a:p>
            <a:r>
              <a:rPr lang="ru-RU" dirty="0" smtClean="0"/>
              <a:t>ИСТОРИЧЕСКИЙ ЭКСКУРС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935480"/>
            <a:ext cx="8572560" cy="4389120"/>
          </a:xfrm>
        </p:spPr>
        <p:txBody>
          <a:bodyPr/>
          <a:lstStyle/>
          <a:p>
            <a:r>
              <a:rPr lang="ru-RU" dirty="0" smtClean="0"/>
              <a:t>ФОТО –как мы просто называем слово </a:t>
            </a:r>
            <a:r>
              <a:rPr lang="ru-RU" sz="2400" b="1" dirty="0" smtClean="0"/>
              <a:t>ФОТОГРАФИИ</a:t>
            </a:r>
            <a:r>
              <a:rPr lang="ru-RU" dirty="0" smtClean="0"/>
              <a:t> это  экскурс Дерево жизни –Древо Семьи, </a:t>
            </a:r>
            <a:br>
              <a:rPr lang="ru-RU" dirty="0" smtClean="0"/>
            </a:br>
            <a:r>
              <a:rPr lang="ru-RU" dirty="0" smtClean="0"/>
              <a:t>Первое свидание, Мечты, разочарование и Успех….</a:t>
            </a:r>
          </a:p>
          <a:p>
            <a:r>
              <a:rPr lang="ru-RU" dirty="0" smtClean="0"/>
              <a:t>Мой пример:</a:t>
            </a:r>
          </a:p>
          <a:p>
            <a:pPr>
              <a:buNone/>
            </a:pPr>
            <a:r>
              <a:rPr lang="ru-RU" dirty="0" smtClean="0"/>
              <a:t>		Рождение дочек , первый букет,  первый класс…</a:t>
            </a:r>
          </a:p>
          <a:p>
            <a:r>
              <a:rPr lang="ru-RU" dirty="0" smtClean="0"/>
              <a:t>И даже уверена, что и Вас есть о чем рассказать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ятно 2 3"/>
          <p:cNvSpPr/>
          <p:nvPr/>
        </p:nvSpPr>
        <p:spPr>
          <a:xfrm>
            <a:off x="714348" y="1000108"/>
            <a:ext cx="7500990" cy="500066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143108" y="3143248"/>
            <a:ext cx="44291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0" b="1" u="sng" dirty="0" smtClean="0">
                <a:solidFill>
                  <a:schemeClr val="bg2">
                    <a:lumMod val="90000"/>
                  </a:schemeClr>
                </a:solidFill>
              </a:rPr>
              <a:t>БЛАГОДАРЮ</a:t>
            </a:r>
            <a:endParaRPr lang="ru-RU" sz="5000" b="1" u="sng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154</TotalTime>
  <Words>120</Words>
  <Application>Microsoft Office PowerPoint</Application>
  <PresentationFormat>Экран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Математика в «рамках» </vt:lpstr>
      <vt:lpstr>Математические фигуры в нашей жизни всегда и везде!</vt:lpstr>
      <vt:lpstr>Слайд 3</vt:lpstr>
      <vt:lpstr>алгоритм оформления  фото рамки:</vt:lpstr>
      <vt:lpstr>алгоритм оформления  фото рамки:</vt:lpstr>
      <vt:lpstr>ИСТОРИЧЕСКИЙ ЭКСКУРС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 в «рамках» </dc:title>
  <dc:creator>Эльвира</dc:creator>
  <cp:lastModifiedBy>Эльвира</cp:lastModifiedBy>
  <cp:revision>23</cp:revision>
  <dcterms:created xsi:type="dcterms:W3CDTF">2015-01-27T20:27:04Z</dcterms:created>
  <dcterms:modified xsi:type="dcterms:W3CDTF">2015-01-27T23:01:27Z</dcterms:modified>
</cp:coreProperties>
</file>