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7193B82-3A8B-4BC3-A71B-91C1E92D150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0B01052-78B0-4FEF-B20E-27450AE40B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1939" y="1124744"/>
            <a:ext cx="7772400" cy="1470025"/>
          </a:xfrm>
        </p:spPr>
        <p:txBody>
          <a:bodyPr/>
          <a:lstStyle/>
          <a:p>
            <a:r>
              <a:rPr lang="ru-RU" dirty="0" smtClean="0"/>
              <a:t>Сравнение десятичных дробей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5671" y="3933056"/>
            <a:ext cx="8424936" cy="174769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           </a:t>
            </a:r>
            <a:r>
              <a:rPr lang="ru-RU" sz="2800" b="1" dirty="0" smtClean="0"/>
              <a:t>Домашнее задание:                                    </a:t>
            </a:r>
            <a:r>
              <a:rPr lang="ru-RU" sz="3200" b="1" dirty="0" smtClean="0"/>
              <a:t>П.31, правило.</a:t>
            </a:r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01394"/>
            <a:ext cx="63150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98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028384" cy="5519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228" y="121196"/>
            <a:ext cx="2857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08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88" y="3152775"/>
            <a:ext cx="8315944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614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9134" y="2132856"/>
            <a:ext cx="53823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Литература:</a:t>
            </a:r>
          </a:p>
          <a:p>
            <a:r>
              <a:rPr lang="ru-RU" sz="2800" dirty="0"/>
              <a:t>Попова Л.П. Поурочные разработки о математике к </a:t>
            </a:r>
            <a:r>
              <a:rPr lang="ru-RU" sz="2800" dirty="0" err="1"/>
              <a:t>учеб.компл</a:t>
            </a:r>
            <a:r>
              <a:rPr lang="ru-RU" sz="2800" dirty="0"/>
              <a:t>. </a:t>
            </a:r>
            <a:r>
              <a:rPr lang="ru-RU" sz="2800" dirty="0" err="1"/>
              <a:t>Н.Я.Виленкина</a:t>
            </a:r>
            <a:r>
              <a:rPr lang="ru-RU" sz="2800" dirty="0"/>
              <a:t>, 5класс. 2008г.</a:t>
            </a:r>
          </a:p>
        </p:txBody>
      </p:sp>
    </p:spTree>
    <p:extLst>
      <p:ext uri="{BB962C8B-B14F-4D97-AF65-F5344CB8AC3E}">
        <p14:creationId xmlns:p14="http://schemas.microsoft.com/office/powerpoint/2010/main" val="300486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4300"/>
            <a:ext cx="8676456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57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1463"/>
            <a:ext cx="8676455" cy="631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04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71750"/>
            <a:ext cx="8763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1052736"/>
            <a:ext cx="7375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/>
              <a:t>Расположите в порядке возрастания</a:t>
            </a:r>
          </a:p>
        </p:txBody>
      </p:sp>
    </p:spTree>
    <p:extLst>
      <p:ext uri="{BB962C8B-B14F-4D97-AF65-F5344CB8AC3E}">
        <p14:creationId xmlns:p14="http://schemas.microsoft.com/office/powerpoint/2010/main" val="212538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16832"/>
            <a:ext cx="686277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48" y="3212976"/>
            <a:ext cx="6862776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ea typeface="Calibri"/>
                <a:cs typeface="Times New Roman"/>
              </a:rPr>
              <a:t>7,278</a:t>
            </a:r>
            <a:r>
              <a:rPr lang="ru-RU" sz="3600" b="1" dirty="0" smtClean="0">
                <a:ea typeface="Calibri"/>
                <a:cs typeface="Times New Roman"/>
              </a:rPr>
              <a:t>;         7,34</a:t>
            </a:r>
            <a:r>
              <a:rPr lang="ru-RU" sz="3600" b="1" dirty="0">
                <a:ea typeface="Calibri"/>
                <a:cs typeface="Times New Roman"/>
              </a:rPr>
              <a:t>; </a:t>
            </a:r>
            <a:r>
              <a:rPr lang="ru-RU" sz="3600" b="1" dirty="0" smtClean="0">
                <a:ea typeface="Calibri"/>
                <a:cs typeface="Times New Roman"/>
              </a:rPr>
              <a:t>           7,4</a:t>
            </a:r>
            <a:r>
              <a:rPr lang="ru-RU" sz="3600" b="1" dirty="0">
                <a:ea typeface="Calibri"/>
                <a:cs typeface="Times New Roman"/>
              </a:rPr>
              <a:t>; </a:t>
            </a:r>
            <a:r>
              <a:rPr lang="ru-RU" sz="3600" b="1" dirty="0" smtClean="0">
                <a:ea typeface="Calibri"/>
                <a:cs typeface="Times New Roman"/>
              </a:rPr>
              <a:t>        7,5</a:t>
            </a:r>
            <a:r>
              <a:rPr lang="ru-RU" sz="3600" b="1" dirty="0">
                <a:ea typeface="Calibri"/>
                <a:cs typeface="Times New Roman"/>
              </a:rPr>
              <a:t>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68" y="4437112"/>
            <a:ext cx="7596336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88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52736"/>
            <a:ext cx="5229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36861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955" y="2852936"/>
            <a:ext cx="3771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621190"/>
            <a:ext cx="37719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221088"/>
            <a:ext cx="38195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3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45" y="188640"/>
            <a:ext cx="8568952" cy="637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03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2" y="1053505"/>
            <a:ext cx="41338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919" y="3212976"/>
            <a:ext cx="57531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64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3090863"/>
            <a:ext cx="83439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199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41</Words>
  <Application>Microsoft Office PowerPoint</Application>
  <PresentationFormat>Экран (4:3)</PresentationFormat>
  <Paragraphs>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Сравнение десятичных дробей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десятичных дробей</dc:title>
  <dc:creator>Учитель</dc:creator>
  <cp:lastModifiedBy>Учитель</cp:lastModifiedBy>
  <cp:revision>5</cp:revision>
  <dcterms:created xsi:type="dcterms:W3CDTF">2015-02-14T23:56:53Z</dcterms:created>
  <dcterms:modified xsi:type="dcterms:W3CDTF">2015-02-16T07:50:03Z</dcterms:modified>
</cp:coreProperties>
</file>