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671804-EFC3-4270-B336-52C69DE32FD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BE1445-0441-4BC2-8AAB-3541208F91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Сложение чисел с разными знаками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424936" cy="175260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Домашнее задание: </a:t>
            </a:r>
          </a:p>
          <a:p>
            <a:r>
              <a:rPr lang="ru-RU" b="1" dirty="0" smtClean="0"/>
              <a:t>П.32-33 </a:t>
            </a:r>
            <a:r>
              <a:rPr lang="ru-RU" b="1" dirty="0" smtClean="0"/>
              <a:t>правило; Р.Т. </a:t>
            </a:r>
            <a:r>
              <a:rPr lang="ru-RU" b="1" dirty="0" smtClean="0"/>
              <a:t>159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58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022" y="1124744"/>
            <a:ext cx="38195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8" y="2564904"/>
            <a:ext cx="8677472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4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874846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65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9" y="3933056"/>
            <a:ext cx="8748464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45734"/>
            <a:ext cx="874846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9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3"/>
            <a:ext cx="695325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45" y="1124744"/>
            <a:ext cx="864096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6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60648"/>
            <a:ext cx="5238328" cy="6438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-4;-3;-2;-1;0. (-3;-2;-1;0;-1.)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6 (11)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-15; (11)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5; (-16)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-10  </a:t>
            </a:r>
            <a:r>
              <a:rPr lang="en-US" sz="2400" b="1" dirty="0">
                <a:ea typeface="Calibri"/>
                <a:cs typeface="Times New Roman"/>
              </a:rPr>
              <a:t>&lt; </a:t>
            </a:r>
            <a:r>
              <a:rPr lang="ru-RU" sz="2400" b="1" dirty="0">
                <a:ea typeface="Calibri"/>
                <a:cs typeface="Times New Roman"/>
              </a:rPr>
              <a:t>7</a:t>
            </a:r>
            <a:r>
              <a:rPr lang="en-US" sz="2400" b="1" dirty="0">
                <a:ea typeface="Calibri"/>
                <a:cs typeface="Times New Roman"/>
              </a:rPr>
              <a:t>(-3 &lt;  2)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b="1" dirty="0">
                <a:ea typeface="Calibri"/>
                <a:cs typeface="Times New Roman"/>
              </a:rPr>
              <a:t>0 &gt; -6 (-8 &lt; 0)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b="1" dirty="0">
                <a:ea typeface="Calibri"/>
                <a:cs typeface="Times New Roman"/>
              </a:rPr>
              <a:t>-9 &lt; -7 (-5 &gt;-8)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b="1" dirty="0">
                <a:ea typeface="Calibri"/>
                <a:cs typeface="Times New Roman"/>
              </a:rPr>
              <a:t>2 &gt; -20 (-30 &lt; 3)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b="1" dirty="0">
                <a:ea typeface="Calibri"/>
                <a:cs typeface="Times New Roman"/>
              </a:rPr>
              <a:t>-9</a:t>
            </a:r>
            <a:r>
              <a:rPr lang="ru-RU" sz="2400" b="1" dirty="0">
                <a:ea typeface="Calibri"/>
                <a:cs typeface="Times New Roman"/>
              </a:rPr>
              <a:t>; (-9)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0; (0)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-1; (-4)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40; (40)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│а│=2; (│</a:t>
            </a:r>
            <a:r>
              <a:rPr lang="en-US" sz="2400" b="1" dirty="0">
                <a:ea typeface="Calibri"/>
                <a:cs typeface="Times New Roman"/>
              </a:rPr>
              <a:t>b</a:t>
            </a:r>
            <a:r>
              <a:rPr lang="ru-RU" sz="2400" b="1" dirty="0">
                <a:ea typeface="Calibri"/>
                <a:cs typeface="Times New Roman"/>
              </a:rPr>
              <a:t>│=5)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-7 и 7; (-4 и 4)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2400" b="1" dirty="0">
                <a:ea typeface="Calibri"/>
                <a:cs typeface="Times New Roman"/>
              </a:rPr>
              <a:t>Решений нет; (решений нет).</a:t>
            </a:r>
          </a:p>
        </p:txBody>
      </p:sp>
    </p:spTree>
    <p:extLst>
      <p:ext uri="{BB962C8B-B14F-4D97-AF65-F5344CB8AC3E}">
        <p14:creationId xmlns:p14="http://schemas.microsoft.com/office/powerpoint/2010/main" val="16570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2366963"/>
            <a:ext cx="64674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7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48464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9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060848"/>
            <a:ext cx="6030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Литература:</a:t>
            </a:r>
          </a:p>
          <a:p>
            <a:r>
              <a:rPr lang="ru-RU" sz="2400" dirty="0"/>
              <a:t>Выговская В.В. Поурочные разработки по математике к </a:t>
            </a:r>
            <a:r>
              <a:rPr lang="ru-RU" sz="2400" dirty="0" err="1"/>
              <a:t>учебн</a:t>
            </a:r>
            <a:r>
              <a:rPr lang="ru-RU" sz="2400" dirty="0"/>
              <a:t>. </a:t>
            </a:r>
            <a:r>
              <a:rPr lang="ru-RU" sz="2400" dirty="0" err="1"/>
              <a:t>компл</a:t>
            </a:r>
            <a:r>
              <a:rPr lang="ru-RU" sz="2400" dirty="0"/>
              <a:t>. </a:t>
            </a:r>
            <a:r>
              <a:rPr lang="ru-RU" sz="2400" dirty="0" err="1"/>
              <a:t>Н.Я.Виленкина</a:t>
            </a:r>
            <a:r>
              <a:rPr lang="ru-RU" sz="2400" dirty="0"/>
              <a:t> 6 класс, 2011г.</a:t>
            </a:r>
          </a:p>
        </p:txBody>
      </p:sp>
    </p:spTree>
    <p:extLst>
      <p:ext uri="{BB962C8B-B14F-4D97-AF65-F5344CB8AC3E}">
        <p14:creationId xmlns:p14="http://schemas.microsoft.com/office/powerpoint/2010/main" val="292074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324100"/>
            <a:ext cx="90011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9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21" y="1268760"/>
            <a:ext cx="3057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246" y="2114550"/>
            <a:ext cx="2220187" cy="102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78097"/>
            <a:ext cx="1182613" cy="81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4725144"/>
            <a:ext cx="1667817" cy="7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3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500313"/>
            <a:ext cx="56007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4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67645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3688"/>
            <a:ext cx="8676456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67645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8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76537"/>
            <a:ext cx="8676456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4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785813"/>
            <a:ext cx="8568953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6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47713"/>
            <a:ext cx="9001125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156</Words>
  <Application>Microsoft Office PowerPoint</Application>
  <PresentationFormat>Экран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Сложение чисел с разными знаками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чисел с разными знаменателями</dc:title>
  <dc:creator>Учитель</dc:creator>
  <cp:lastModifiedBy>Учитель</cp:lastModifiedBy>
  <cp:revision>9</cp:revision>
  <dcterms:created xsi:type="dcterms:W3CDTF">2015-02-14T23:22:19Z</dcterms:created>
  <dcterms:modified xsi:type="dcterms:W3CDTF">2015-02-16T09:48:55Z</dcterms:modified>
</cp:coreProperties>
</file>