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4" d="100"/>
          <a:sy n="44" d="100"/>
        </p:scale>
        <p:origin x="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7A91C-769E-4BCC-B4C8-319F9D470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559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20B27-F37A-4796-9F4E-EC31B0FA03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84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4C7F3-668B-47DC-A808-99C2B6FCE8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40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77E22-3107-4467-84FB-A9ED843291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270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BD1D2-47DB-4174-A81B-4201FFD02D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33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80574-7EA8-40BB-B190-BAC1BADDBA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59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26748-D172-4829-B806-6C622BA01D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568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8FB38-E776-40E1-82FA-CBC53C7F2C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75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7E272-27B3-4D1F-9F6F-5C234BD069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93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772F8-6CB6-41F8-AA1E-D3003FB3AE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4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4178A-F697-45D5-B503-B477478562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763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92132-38B3-4123-829C-652F25F3D9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A4A71-87A3-4FC1-9E1E-1CDCF88964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6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474B458-5D70-4CB6-BCD5-AB32F44C3705}" type="slidenum">
              <a:rPr lang="ru-RU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9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05760" y="365760"/>
            <a:ext cx="8597263" cy="3630507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Колокола тревоги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биологии МОУ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Куркинская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№1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Архипкина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А.П.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03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476251"/>
            <a:ext cx="3825875" cy="573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26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333375"/>
            <a:ext cx="4419600" cy="624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541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0828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5" y="549276"/>
            <a:ext cx="8229600" cy="5851525"/>
          </a:xfrm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701676"/>
            <a:ext cx="8229600" cy="585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697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76" y="692150"/>
            <a:ext cx="5903913" cy="5113338"/>
          </a:xfrm>
        </p:spPr>
      </p:pic>
    </p:spTree>
    <p:extLst>
      <p:ext uri="{BB962C8B-B14F-4D97-AF65-F5344CB8AC3E}">
        <p14:creationId xmlns:p14="http://schemas.microsoft.com/office/powerpoint/2010/main" val="158291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2019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3488" y="476250"/>
            <a:ext cx="4608512" cy="6048375"/>
          </a:xfrm>
        </p:spPr>
      </p:pic>
    </p:spTree>
    <p:extLst>
      <p:ext uri="{BB962C8B-B14F-4D97-AF65-F5344CB8AC3E}">
        <p14:creationId xmlns:p14="http://schemas.microsoft.com/office/powerpoint/2010/main" val="3192311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6" y="549275"/>
            <a:ext cx="40481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555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4335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466080" y="2901580"/>
            <a:ext cx="35930406" cy="5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1" descr="http://referat.znate.ru/pars_docs/tw_refs/33/32837/32837_html_m5928ba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79" y="1630317"/>
            <a:ext cx="2807063" cy="280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194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1" y="333375"/>
            <a:ext cx="4602163" cy="5975350"/>
          </a:xfrm>
        </p:spPr>
      </p:pic>
    </p:spTree>
    <p:extLst>
      <p:ext uri="{BB962C8B-B14F-4D97-AF65-F5344CB8AC3E}">
        <p14:creationId xmlns:p14="http://schemas.microsoft.com/office/powerpoint/2010/main" val="1974059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2351" y="333375"/>
            <a:ext cx="4200525" cy="6191250"/>
          </a:xfrm>
        </p:spPr>
      </p:pic>
    </p:spTree>
    <p:extLst>
      <p:ext uri="{BB962C8B-B14F-4D97-AF65-F5344CB8AC3E}">
        <p14:creationId xmlns:p14="http://schemas.microsoft.com/office/powerpoint/2010/main" val="399223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2538" y="260350"/>
            <a:ext cx="4279900" cy="6192838"/>
          </a:xfrm>
        </p:spPr>
      </p:pic>
    </p:spTree>
    <p:extLst>
      <p:ext uri="{BB962C8B-B14F-4D97-AF65-F5344CB8AC3E}">
        <p14:creationId xmlns:p14="http://schemas.microsoft.com/office/powerpoint/2010/main" val="1833254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32175" y="333375"/>
            <a:ext cx="5270500" cy="6021388"/>
          </a:xfrm>
        </p:spPr>
      </p:pic>
    </p:spTree>
    <p:extLst>
      <p:ext uri="{BB962C8B-B14F-4D97-AF65-F5344CB8AC3E}">
        <p14:creationId xmlns:p14="http://schemas.microsoft.com/office/powerpoint/2010/main" val="4176252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6426" y="260350"/>
            <a:ext cx="5553075" cy="6337300"/>
          </a:xfrm>
        </p:spPr>
      </p:pic>
    </p:spTree>
    <p:extLst>
      <p:ext uri="{BB962C8B-B14F-4D97-AF65-F5344CB8AC3E}">
        <p14:creationId xmlns:p14="http://schemas.microsoft.com/office/powerpoint/2010/main" val="310205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4" y="436563"/>
            <a:ext cx="8002587" cy="5689600"/>
          </a:xfrm>
        </p:spPr>
      </p:pic>
    </p:spTree>
    <p:extLst>
      <p:ext uri="{BB962C8B-B14F-4D97-AF65-F5344CB8AC3E}">
        <p14:creationId xmlns:p14="http://schemas.microsoft.com/office/powerpoint/2010/main" val="539841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251" y="620714"/>
            <a:ext cx="5103813" cy="5818187"/>
          </a:xfrm>
        </p:spPr>
      </p:pic>
    </p:spTree>
    <p:extLst>
      <p:ext uri="{BB962C8B-B14F-4D97-AF65-F5344CB8AC3E}">
        <p14:creationId xmlns:p14="http://schemas.microsoft.com/office/powerpoint/2010/main" val="1232779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404814"/>
            <a:ext cx="423545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22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TC103457496[[fn=Параллакс]]</Template>
  <TotalTime>55</TotalTime>
  <Words>17</Words>
  <Application>Microsoft Office PowerPoint</Application>
  <PresentationFormat>Широкоэкранный</PresentationFormat>
  <Paragraphs>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Corbel</vt:lpstr>
      <vt:lpstr>Times New Roman</vt:lpstr>
      <vt:lpstr>Параллакс</vt:lpstr>
      <vt:lpstr>Оформление по умолчанию</vt:lpstr>
      <vt:lpstr>Колокола тревоги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Колокола тревоги</dc:title>
  <dc:creator>Петровна</dc:creator>
  <cp:lastModifiedBy>Петровна</cp:lastModifiedBy>
  <cp:revision>17</cp:revision>
  <dcterms:created xsi:type="dcterms:W3CDTF">2014-10-25T16:37:47Z</dcterms:created>
  <dcterms:modified xsi:type="dcterms:W3CDTF">2014-10-25T17:33:16Z</dcterms:modified>
</cp:coreProperties>
</file>