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/>
          <a:lstStyle/>
          <a:p>
            <a:r>
              <a:rPr lang="ru-RU" dirty="0" smtClean="0"/>
              <a:t>Интерактивные технологии как средство творческого саморазвития учащихся на уроках математики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68960"/>
            <a:ext cx="8229600" cy="3057203"/>
          </a:xfrm>
        </p:spPr>
        <p:txBody>
          <a:bodyPr>
            <a:normAutofit fontScale="92500" lnSpcReduction="10000"/>
          </a:bodyPr>
          <a:lstStyle/>
          <a:p>
            <a:pPr algn="r">
              <a:buNone/>
            </a:pPr>
            <a:endParaRPr lang="ru-RU" sz="2400" dirty="0" smtClean="0"/>
          </a:p>
          <a:p>
            <a:pPr algn="r">
              <a:buNone/>
            </a:pPr>
            <a:endParaRPr lang="ru-RU" sz="2400" dirty="0" smtClean="0"/>
          </a:p>
          <a:p>
            <a:pPr algn="r">
              <a:buNone/>
            </a:pPr>
            <a:endParaRPr lang="ru-RU" sz="2400" dirty="0" smtClean="0"/>
          </a:p>
          <a:p>
            <a:pPr algn="r">
              <a:buNone/>
            </a:pPr>
            <a:endParaRPr lang="ru-RU" sz="2400" dirty="0" smtClean="0"/>
          </a:p>
          <a:p>
            <a:pPr algn="r">
              <a:buNone/>
            </a:pPr>
            <a:endParaRPr lang="ru-RU" sz="2400" dirty="0" smtClean="0"/>
          </a:p>
          <a:p>
            <a:pPr algn="r">
              <a:buNone/>
            </a:pPr>
            <a:r>
              <a:rPr lang="ru-RU" sz="2400" dirty="0" smtClean="0"/>
              <a:t>Подготовила </a:t>
            </a:r>
          </a:p>
          <a:p>
            <a:pPr algn="r">
              <a:buNone/>
            </a:pPr>
            <a:r>
              <a:rPr lang="ru-RU" sz="2400" dirty="0" smtClean="0"/>
              <a:t>учитель математики </a:t>
            </a:r>
          </a:p>
          <a:p>
            <a:pPr algn="r">
              <a:buNone/>
            </a:pPr>
            <a:r>
              <a:rPr lang="ru-RU" sz="2400" dirty="0" smtClean="0"/>
              <a:t>Ефимова Марина Валерьевна</a:t>
            </a:r>
            <a:endParaRPr lang="ru-RU" sz="2400" dirty="0"/>
          </a:p>
        </p:txBody>
      </p:sp>
      <p:pic>
        <p:nvPicPr>
          <p:cNvPr id="4" name="Рисунок 3" descr="P10304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3284984"/>
            <a:ext cx="3744416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052736"/>
          <a:ext cx="7239000" cy="4032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26979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4 этап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Интерактивное задание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60%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Практическое усвоение материала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«Аквариум», «Карусель», «Аукцион задач», работа в малых группах, «Защита проекта», «33»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34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5 этап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Подведение итогов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25%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Обсуждение с целью закрепления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«Большой круг», «Снежный ком», «Пресс»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Применение на уроках математики интерактивных технологий, интерактивных методов, форм, средств обучения позволяет модернизировать процесс обучения, повышать у обучающихся уровень мотивации изучению математики.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108960"/>
          </a:xfrm>
        </p:spPr>
        <p:txBody>
          <a:bodyPr>
            <a:noAutofit/>
          </a:bodyPr>
          <a:lstStyle/>
          <a:p>
            <a:r>
              <a:rPr lang="ru-RU" sz="4000" dirty="0" smtClean="0"/>
              <a:t>Спасибо за внимание!</a:t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7427168" cy="374441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«В придании старым мыслям новой формы состоит всё искусство и всё творчество»</a:t>
            </a:r>
            <a:br>
              <a:rPr lang="ru-RU" dirty="0" smtClean="0"/>
            </a:br>
            <a:r>
              <a:rPr lang="ru-RU" dirty="0" smtClean="0"/>
              <a:t>А.Франс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869160"/>
            <a:ext cx="7239000" cy="1586576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Математическая разминка</a:t>
            </a:r>
            <a:endParaRPr lang="ru-RU" dirty="0"/>
          </a:p>
        </p:txBody>
      </p:sp>
      <p:pic>
        <p:nvPicPr>
          <p:cNvPr id="4" name="Содержимое 3" descr="P10304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Интерактивная игра  «тридцать три»</a:t>
            </a:r>
            <a:endParaRPr lang="ru-RU" dirty="0"/>
          </a:p>
        </p:txBody>
      </p:sp>
      <p:pic>
        <p:nvPicPr>
          <p:cNvPr id="4" name="Содержимое 3" descr="P10304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Интерактивный метод «Каждый учит каждого»</a:t>
            </a:r>
            <a:endParaRPr lang="ru-RU" dirty="0"/>
          </a:p>
        </p:txBody>
      </p:sp>
      <p:pic>
        <p:nvPicPr>
          <p:cNvPr id="4" name="Содержимое 3" descr="P10304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628800"/>
            <a:ext cx="6534704" cy="49010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76712"/>
          </a:xfrm>
        </p:spPr>
        <p:txBody>
          <a:bodyPr/>
          <a:lstStyle/>
          <a:p>
            <a:r>
              <a:rPr lang="ru-RU" dirty="0" smtClean="0"/>
              <a:t>Интерактивная карусель</a:t>
            </a:r>
            <a:endParaRPr lang="ru-RU" dirty="0"/>
          </a:p>
        </p:txBody>
      </p:sp>
      <p:pic>
        <p:nvPicPr>
          <p:cNvPr id="4" name="Содержимое 3" descr="P10304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484784"/>
            <a:ext cx="3577828" cy="2683371"/>
          </a:xfrm>
        </p:spPr>
      </p:pic>
      <p:pic>
        <p:nvPicPr>
          <p:cNvPr id="5" name="Рисунок 4" descr="P10304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2852936"/>
            <a:ext cx="3635896" cy="27269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Организация работы в малых группах</a:t>
            </a:r>
            <a:endParaRPr lang="ru-RU" dirty="0"/>
          </a:p>
        </p:txBody>
      </p:sp>
      <p:pic>
        <p:nvPicPr>
          <p:cNvPr id="4" name="Содержимое 3" descr="P10304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412776"/>
            <a:ext cx="3673839" cy="2755379"/>
          </a:xfrm>
        </p:spPr>
      </p:pic>
      <p:pic>
        <p:nvPicPr>
          <p:cNvPr id="5" name="Рисунок 4" descr="P10304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3573016"/>
            <a:ext cx="4139952" cy="31049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76712"/>
          </a:xfrm>
        </p:spPr>
        <p:txBody>
          <a:bodyPr/>
          <a:lstStyle/>
          <a:p>
            <a:pPr algn="ctr"/>
            <a:r>
              <a:rPr lang="ru-RU" dirty="0" smtClean="0"/>
              <a:t>Интерактивная доска</a:t>
            </a:r>
            <a:endParaRPr lang="ru-RU" dirty="0"/>
          </a:p>
        </p:txBody>
      </p:sp>
      <p:pic>
        <p:nvPicPr>
          <p:cNvPr id="4" name="Содержимое 3" descr="P10304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/>
          <a:lstStyle/>
          <a:p>
            <a:pPr algn="ctr"/>
            <a:r>
              <a:rPr lang="ru-RU" dirty="0" smtClean="0"/>
              <a:t>Этапы урока</a:t>
            </a: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124742"/>
          <a:ext cx="7239000" cy="5124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5573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Этап урока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% времени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Методическая цель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Примерные методики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934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 этап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Мотивация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5%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Сконцентрировать внимание и вызвать интерес к изучению данной темы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«Блиц-опрос», «Микрофон», «Мозговой штурм», «Математическая разминка»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1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 этап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Сообщение темы и задач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5%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Обеспечить понимание учащимися их деятельности, чего они должны достигнуть в результате урока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Через эпиграф, слово, название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1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 этап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Получение необходимой информации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5%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Инструктаж учащихся для выполнения задания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 Ознакомление 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 раздаточным материалом, мини-лекция,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«Каждый учит каждого»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45</TotalTime>
  <Words>229</Words>
  <Application>Microsoft Office PowerPoint</Application>
  <PresentationFormat>Экран (4:3)</PresentationFormat>
  <Paragraphs>51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Изящная</vt:lpstr>
      <vt:lpstr>Интерактивные технологии как средство творческого саморазвития учащихся на уроках математики</vt:lpstr>
      <vt:lpstr>«В придании старым мыслям новой формы состоит всё искусство и всё творчество» А.Франс</vt:lpstr>
      <vt:lpstr>Математическая разминка</vt:lpstr>
      <vt:lpstr>Интерактивная игра  «тридцать три»</vt:lpstr>
      <vt:lpstr>Интерактивный метод «Каждый учит каждого»</vt:lpstr>
      <vt:lpstr>Интерактивная карусель</vt:lpstr>
      <vt:lpstr>Организация работы в малых группах</vt:lpstr>
      <vt:lpstr>Интерактивная доска</vt:lpstr>
      <vt:lpstr>Этапы урока</vt:lpstr>
      <vt:lpstr>Слайд 10</vt:lpstr>
      <vt:lpstr>Вывод:</vt:lpstr>
      <vt:lpstr>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Интерактивные технологии как средство творческого саморазвития учащихся на уроках математики</dc:title>
  <dc:creator>Гав Гав Гав</dc:creator>
  <cp:lastModifiedBy>user</cp:lastModifiedBy>
  <cp:revision>7</cp:revision>
  <dcterms:created xsi:type="dcterms:W3CDTF">2014-12-22T06:09:37Z</dcterms:created>
  <dcterms:modified xsi:type="dcterms:W3CDTF">2014-12-22T10:45:30Z</dcterms:modified>
</cp:coreProperties>
</file>