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27"/>
  </p:notesMasterIdLst>
  <p:handoutMasterIdLst>
    <p:handoutMasterId r:id="rId28"/>
  </p:handoutMasterIdLst>
  <p:sldIdLst>
    <p:sldId id="344" r:id="rId2"/>
    <p:sldId id="283" r:id="rId3"/>
    <p:sldId id="285" r:id="rId4"/>
    <p:sldId id="287" r:id="rId5"/>
    <p:sldId id="289" r:id="rId6"/>
    <p:sldId id="291" r:id="rId7"/>
    <p:sldId id="293" r:id="rId8"/>
    <p:sldId id="295" r:id="rId9"/>
    <p:sldId id="297" r:id="rId10"/>
    <p:sldId id="299" r:id="rId11"/>
    <p:sldId id="322" r:id="rId12"/>
    <p:sldId id="256" r:id="rId13"/>
    <p:sldId id="324" r:id="rId14"/>
    <p:sldId id="301" r:id="rId15"/>
    <p:sldId id="319" r:id="rId16"/>
    <p:sldId id="332" r:id="rId17"/>
    <p:sldId id="331" r:id="rId18"/>
    <p:sldId id="338" r:id="rId19"/>
    <p:sldId id="307" r:id="rId20"/>
    <p:sldId id="309" r:id="rId21"/>
    <p:sldId id="311" r:id="rId22"/>
    <p:sldId id="326" r:id="rId23"/>
    <p:sldId id="318" r:id="rId24"/>
    <p:sldId id="342" r:id="rId25"/>
    <p:sldId id="341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66FF"/>
    <a:srgbClr val="FF3399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94" autoAdjust="0"/>
    <p:restoredTop sz="94253" autoAdjust="0"/>
  </p:normalViewPr>
  <p:slideViewPr>
    <p:cSldViewPr>
      <p:cViewPr varScale="1">
        <p:scale>
          <a:sx n="41" d="100"/>
          <a:sy n="41" d="100"/>
        </p:scale>
        <p:origin x="-108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662AE3-D8AC-4106-B0F1-5F43F0EAE74B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13B8B3-E00B-432E-8078-605650428D27}">
      <dgm:prSet phldrT="[Текст]"/>
      <dgm:spPr>
        <a:solidFill>
          <a:srgbClr val="00B0F0"/>
        </a:solidFill>
        <a:ln>
          <a:solidFill>
            <a:srgbClr val="002060"/>
          </a:solidFill>
        </a:ln>
      </dgm:spPr>
      <dgm:t>
        <a:bodyPr/>
        <a:lstStyle/>
        <a:p>
          <a:pPr algn="ctr"/>
          <a:r>
            <a:rPr lang="ru-RU" b="1" dirty="0" smtClean="0">
              <a:solidFill>
                <a:srgbClr val="FF0000"/>
              </a:solidFill>
              <a:latin typeface="Bookman Old Style" pitchFamily="18" charset="0"/>
            </a:rPr>
            <a:t>Делимся на группы</a:t>
          </a:r>
          <a:endParaRPr lang="ru-RU" b="1" dirty="0">
            <a:solidFill>
              <a:srgbClr val="FF0000"/>
            </a:solidFill>
            <a:latin typeface="Bookman Old Style" pitchFamily="18" charset="0"/>
          </a:endParaRPr>
        </a:p>
      </dgm:t>
    </dgm:pt>
    <dgm:pt modelId="{89B878BD-1D34-405E-97DD-6F121455440B}" type="parTrans" cxnId="{A97D0E9A-7648-49EF-BDB3-CAA6E8CCD235}">
      <dgm:prSet/>
      <dgm:spPr/>
      <dgm:t>
        <a:bodyPr/>
        <a:lstStyle/>
        <a:p>
          <a:pPr algn="ctr"/>
          <a:endParaRPr lang="ru-RU" b="1">
            <a:latin typeface="Bookman Old Style" pitchFamily="18" charset="0"/>
          </a:endParaRPr>
        </a:p>
      </dgm:t>
    </dgm:pt>
    <dgm:pt modelId="{AFF5131D-3228-44BD-B705-DB50C565C241}" type="sibTrans" cxnId="{A97D0E9A-7648-49EF-BDB3-CAA6E8CCD235}">
      <dgm:prSet/>
      <dgm:spPr/>
      <dgm:t>
        <a:bodyPr/>
        <a:lstStyle/>
        <a:p>
          <a:pPr algn="ctr"/>
          <a:endParaRPr lang="ru-RU" b="1">
            <a:latin typeface="Bookman Old Style" pitchFamily="18" charset="0"/>
          </a:endParaRPr>
        </a:p>
      </dgm:t>
    </dgm:pt>
    <dgm:pt modelId="{D251B8AB-4F78-4362-B5D5-B531658CDEB2}">
      <dgm:prSet phldrT="[Текст]" custT="1"/>
      <dgm:spPr>
        <a:solidFill>
          <a:schemeClr val="tx2">
            <a:lumMod val="60000"/>
            <a:lumOff val="40000"/>
          </a:schemeClr>
        </a:solidFill>
        <a:ln>
          <a:solidFill>
            <a:srgbClr val="FFFF66"/>
          </a:solidFill>
        </a:ln>
      </dgm:spPr>
      <dgm:t>
        <a:bodyPr/>
        <a:lstStyle/>
        <a:p>
          <a:pPr algn="ctr"/>
          <a:r>
            <a:rPr lang="ru-RU" sz="1600" b="1" dirty="0" smtClean="0">
              <a:solidFill>
                <a:srgbClr val="FF0000"/>
              </a:solidFill>
              <a:latin typeface="Bookman Old Style" pitchFamily="18" charset="0"/>
            </a:rPr>
            <a:t>Аналитики </a:t>
          </a:r>
          <a:endParaRPr lang="ru-RU" sz="1600" b="1" dirty="0">
            <a:solidFill>
              <a:srgbClr val="FF0000"/>
            </a:solidFill>
            <a:latin typeface="Bookman Old Style" pitchFamily="18" charset="0"/>
          </a:endParaRPr>
        </a:p>
      </dgm:t>
    </dgm:pt>
    <dgm:pt modelId="{EEE7B2C5-479E-4962-A959-E5E7ED01E046}" type="parTrans" cxnId="{238967AD-6890-4DB4-89EE-271A195D6C89}">
      <dgm:prSet/>
      <dgm:spPr>
        <a:solidFill>
          <a:srgbClr val="FF0000"/>
        </a:solidFill>
      </dgm:spPr>
      <dgm:t>
        <a:bodyPr/>
        <a:lstStyle/>
        <a:p>
          <a:pPr algn="ctr"/>
          <a:endParaRPr lang="ru-RU" b="1">
            <a:solidFill>
              <a:srgbClr val="FF0000"/>
            </a:solidFill>
            <a:latin typeface="Bookman Old Style" pitchFamily="18" charset="0"/>
          </a:endParaRPr>
        </a:p>
      </dgm:t>
    </dgm:pt>
    <dgm:pt modelId="{78333CF6-92DC-4314-BF13-1800426C4152}" type="sibTrans" cxnId="{238967AD-6890-4DB4-89EE-271A195D6C89}">
      <dgm:prSet/>
      <dgm:spPr/>
      <dgm:t>
        <a:bodyPr/>
        <a:lstStyle/>
        <a:p>
          <a:pPr algn="ctr"/>
          <a:endParaRPr lang="ru-RU" b="1">
            <a:latin typeface="Bookman Old Style" pitchFamily="18" charset="0"/>
          </a:endParaRPr>
        </a:p>
      </dgm:t>
    </dgm:pt>
    <dgm:pt modelId="{23429CE7-1991-40F8-94C3-47FABA6FBC9B}">
      <dgm:prSet phldrT="[Текст]" custT="1"/>
      <dgm:spPr>
        <a:solidFill>
          <a:schemeClr val="tx2">
            <a:lumMod val="60000"/>
            <a:lumOff val="40000"/>
          </a:schemeClr>
        </a:solidFill>
        <a:ln>
          <a:solidFill>
            <a:srgbClr val="FFFF66"/>
          </a:solidFill>
        </a:ln>
      </dgm:spPr>
      <dgm:t>
        <a:bodyPr/>
        <a:lstStyle/>
        <a:p>
          <a:pPr algn="ctr"/>
          <a:r>
            <a:rPr lang="ru-RU" sz="1600" b="1" dirty="0" smtClean="0">
              <a:solidFill>
                <a:srgbClr val="FF0000"/>
              </a:solidFill>
              <a:latin typeface="Bookman Old Style" pitchFamily="18" charset="0"/>
            </a:rPr>
            <a:t>?</a:t>
          </a:r>
          <a:endParaRPr lang="ru-RU" sz="1600" b="1" dirty="0">
            <a:solidFill>
              <a:srgbClr val="FF0000"/>
            </a:solidFill>
            <a:latin typeface="Bookman Old Style" pitchFamily="18" charset="0"/>
          </a:endParaRPr>
        </a:p>
      </dgm:t>
    </dgm:pt>
    <dgm:pt modelId="{B26C2FFE-4080-4DD4-8A7E-901D15BCD7F5}" type="parTrans" cxnId="{60AEEB4C-CEF6-46DF-8864-550BB1B5F179}">
      <dgm:prSet/>
      <dgm:spPr>
        <a:solidFill>
          <a:srgbClr val="FF0000"/>
        </a:solidFill>
      </dgm:spPr>
      <dgm:t>
        <a:bodyPr/>
        <a:lstStyle/>
        <a:p>
          <a:pPr algn="ctr"/>
          <a:endParaRPr lang="ru-RU" b="1">
            <a:latin typeface="Bookman Old Style" pitchFamily="18" charset="0"/>
          </a:endParaRPr>
        </a:p>
      </dgm:t>
    </dgm:pt>
    <dgm:pt modelId="{36D15DE9-879B-4979-9247-A007A70DAFF8}" type="sibTrans" cxnId="{60AEEB4C-CEF6-46DF-8864-550BB1B5F179}">
      <dgm:prSet/>
      <dgm:spPr/>
      <dgm:t>
        <a:bodyPr/>
        <a:lstStyle/>
        <a:p>
          <a:pPr algn="ctr"/>
          <a:endParaRPr lang="ru-RU" b="1">
            <a:latin typeface="Bookman Old Style" pitchFamily="18" charset="0"/>
          </a:endParaRPr>
        </a:p>
      </dgm:t>
    </dgm:pt>
    <dgm:pt modelId="{5A5FA1A3-C205-487C-B779-73ED3B66D4A6}">
      <dgm:prSet phldrT="[Текст]" custT="1"/>
      <dgm:spPr>
        <a:solidFill>
          <a:schemeClr val="tx2">
            <a:lumMod val="60000"/>
            <a:lumOff val="40000"/>
          </a:schemeClr>
        </a:solidFill>
        <a:ln>
          <a:solidFill>
            <a:srgbClr val="FFFF66"/>
          </a:solidFill>
        </a:ln>
      </dgm:spPr>
      <dgm:t>
        <a:bodyPr/>
        <a:lstStyle/>
        <a:p>
          <a:pPr algn="ctr"/>
          <a:r>
            <a:rPr lang="ru-RU" sz="1600" b="1" dirty="0" smtClean="0">
              <a:solidFill>
                <a:srgbClr val="FF0000"/>
              </a:solidFill>
              <a:latin typeface="Bookman Old Style" pitchFamily="18" charset="0"/>
            </a:rPr>
            <a:t>Практики</a:t>
          </a:r>
          <a:endParaRPr lang="ru-RU" sz="1600" b="1" dirty="0">
            <a:solidFill>
              <a:srgbClr val="FF0000"/>
            </a:solidFill>
            <a:latin typeface="Bookman Old Style" pitchFamily="18" charset="0"/>
          </a:endParaRPr>
        </a:p>
      </dgm:t>
    </dgm:pt>
    <dgm:pt modelId="{2A6CB4D8-CB21-4CD8-BF18-2267E8AFB5BC}" type="parTrans" cxnId="{239B67A2-F3D2-4FDE-9FEF-4D3CFBA36FF6}">
      <dgm:prSet/>
      <dgm:spPr>
        <a:solidFill>
          <a:srgbClr val="FF0000"/>
        </a:solidFill>
      </dgm:spPr>
      <dgm:t>
        <a:bodyPr/>
        <a:lstStyle/>
        <a:p>
          <a:pPr algn="ctr"/>
          <a:endParaRPr lang="ru-RU" b="1">
            <a:latin typeface="Bookman Old Style" pitchFamily="18" charset="0"/>
          </a:endParaRPr>
        </a:p>
      </dgm:t>
    </dgm:pt>
    <dgm:pt modelId="{C200E2E4-15C7-4EA3-800B-90D91E014DED}" type="sibTrans" cxnId="{239B67A2-F3D2-4FDE-9FEF-4D3CFBA36FF6}">
      <dgm:prSet/>
      <dgm:spPr/>
      <dgm:t>
        <a:bodyPr/>
        <a:lstStyle/>
        <a:p>
          <a:pPr algn="ctr"/>
          <a:endParaRPr lang="ru-RU" b="1">
            <a:latin typeface="Bookman Old Style" pitchFamily="18" charset="0"/>
          </a:endParaRPr>
        </a:p>
      </dgm:t>
    </dgm:pt>
    <dgm:pt modelId="{72ADD2D4-B0A0-4626-B681-47332EF8FAA7}">
      <dgm:prSet custT="1"/>
      <dgm:spPr>
        <a:solidFill>
          <a:schemeClr val="tx2">
            <a:lumMod val="60000"/>
            <a:lumOff val="40000"/>
          </a:schemeClr>
        </a:solidFill>
        <a:ln>
          <a:solidFill>
            <a:srgbClr val="FFFF66"/>
          </a:solidFill>
        </a:ln>
      </dgm:spPr>
      <dgm:t>
        <a:bodyPr/>
        <a:lstStyle/>
        <a:p>
          <a:r>
            <a:rPr lang="ru-RU" sz="1600" b="1" dirty="0" smtClean="0">
              <a:solidFill>
                <a:srgbClr val="FF0000"/>
              </a:solidFill>
              <a:latin typeface="Bookman Old Style" pitchFamily="18" charset="0"/>
            </a:rPr>
            <a:t>Химики</a:t>
          </a:r>
          <a:endParaRPr lang="ru-RU" sz="1600" b="1" dirty="0">
            <a:solidFill>
              <a:srgbClr val="FF0000"/>
            </a:solidFill>
            <a:latin typeface="Bookman Old Style" pitchFamily="18" charset="0"/>
          </a:endParaRPr>
        </a:p>
      </dgm:t>
    </dgm:pt>
    <dgm:pt modelId="{72D46E9C-591C-4837-93F8-1455F7400729}" type="parTrans" cxnId="{1A961E7F-F7C8-4C82-98F3-654807D08E9B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91A6BC0F-7D30-4270-96FA-E9FBE63B912A}" type="sibTrans" cxnId="{1A961E7F-F7C8-4C82-98F3-654807D08E9B}">
      <dgm:prSet/>
      <dgm:spPr/>
      <dgm:t>
        <a:bodyPr/>
        <a:lstStyle/>
        <a:p>
          <a:endParaRPr lang="ru-RU"/>
        </a:p>
      </dgm:t>
    </dgm:pt>
    <dgm:pt modelId="{F37C1898-B829-4333-9B2D-16408BED2B71}">
      <dgm:prSet custT="1"/>
      <dgm:spPr>
        <a:solidFill>
          <a:schemeClr val="tx2">
            <a:lumMod val="60000"/>
            <a:lumOff val="40000"/>
          </a:schemeClr>
        </a:solidFill>
        <a:ln>
          <a:solidFill>
            <a:srgbClr val="FFFF66"/>
          </a:solidFill>
        </a:ln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600" b="1" dirty="0" smtClean="0">
              <a:solidFill>
                <a:srgbClr val="FF0000"/>
              </a:solidFill>
              <a:latin typeface="Bookman Old Style" pitchFamily="18" charset="0"/>
            </a:rPr>
            <a:t>Банкиры</a:t>
          </a:r>
          <a:endParaRPr lang="ru-RU" sz="1600" b="1" dirty="0">
            <a:solidFill>
              <a:srgbClr val="FF0000"/>
            </a:solidFill>
            <a:latin typeface="Bookman Old Style" pitchFamily="18" charset="0"/>
          </a:endParaRPr>
        </a:p>
      </dgm:t>
    </dgm:pt>
    <dgm:pt modelId="{E192E5B8-55F3-4445-9EB6-3AF5565F8AC8}" type="parTrans" cxnId="{BD43A18E-C9E4-47CA-9CD4-57EEA4416EDF}">
      <dgm:prSet/>
      <dgm:spPr>
        <a:solidFill>
          <a:srgbClr val="FF0000"/>
        </a:solidFill>
      </dgm:spPr>
      <dgm:t>
        <a:bodyPr/>
        <a:lstStyle/>
        <a:p>
          <a:endParaRPr lang="ru-RU">
            <a:solidFill>
              <a:srgbClr val="FFFF66"/>
            </a:solidFill>
          </a:endParaRPr>
        </a:p>
      </dgm:t>
    </dgm:pt>
    <dgm:pt modelId="{0661E357-8DE6-4585-A23B-C86CD60F74FF}" type="sibTrans" cxnId="{BD43A18E-C9E4-47CA-9CD4-57EEA4416EDF}">
      <dgm:prSet/>
      <dgm:spPr/>
      <dgm:t>
        <a:bodyPr/>
        <a:lstStyle/>
        <a:p>
          <a:endParaRPr lang="ru-RU"/>
        </a:p>
      </dgm:t>
    </dgm:pt>
    <dgm:pt modelId="{55A364CE-DF07-4E22-904B-1D414EA69224}">
      <dgm:prSet custT="1"/>
      <dgm:spPr>
        <a:solidFill>
          <a:schemeClr val="tx2">
            <a:lumMod val="60000"/>
            <a:lumOff val="40000"/>
          </a:schemeClr>
        </a:solidFill>
        <a:ln>
          <a:solidFill>
            <a:srgbClr val="FFFF66"/>
          </a:solidFill>
        </a:ln>
      </dgm:spPr>
      <dgm:t>
        <a:bodyPr/>
        <a:lstStyle/>
        <a:p>
          <a:r>
            <a:rPr lang="ru-RU" sz="1600" b="1" dirty="0" smtClean="0">
              <a:solidFill>
                <a:srgbClr val="FF0000"/>
              </a:solidFill>
              <a:latin typeface="Bookman Old Style" pitchFamily="18" charset="0"/>
            </a:rPr>
            <a:t>Физики</a:t>
          </a:r>
          <a:endParaRPr lang="ru-RU" sz="1600" b="1" dirty="0">
            <a:solidFill>
              <a:srgbClr val="FF0000"/>
            </a:solidFill>
            <a:latin typeface="Bookman Old Style" pitchFamily="18" charset="0"/>
          </a:endParaRPr>
        </a:p>
      </dgm:t>
    </dgm:pt>
    <dgm:pt modelId="{764123F5-0828-4CAC-A3AC-5BA46433CEC7}" type="parTrans" cxnId="{55927C5E-0BA7-4223-8D30-0090B54F3368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F78E54FB-D954-4661-BD79-F1D9110956AC}" type="sibTrans" cxnId="{55927C5E-0BA7-4223-8D30-0090B54F3368}">
      <dgm:prSet/>
      <dgm:spPr/>
      <dgm:t>
        <a:bodyPr/>
        <a:lstStyle/>
        <a:p>
          <a:endParaRPr lang="ru-RU"/>
        </a:p>
      </dgm:t>
    </dgm:pt>
    <dgm:pt modelId="{5C3AEDF6-7237-4119-BCD4-E422C3D55D89}">
      <dgm:prSet custT="1"/>
      <dgm:spPr>
        <a:solidFill>
          <a:schemeClr val="tx2">
            <a:lumMod val="60000"/>
            <a:lumOff val="40000"/>
          </a:schemeClr>
        </a:solidFill>
        <a:ln>
          <a:solidFill>
            <a:srgbClr val="FFFF66"/>
          </a:solidFill>
        </a:ln>
      </dgm:spPr>
      <dgm:t>
        <a:bodyPr/>
        <a:lstStyle/>
        <a:p>
          <a:r>
            <a:rPr lang="ru-RU" sz="1600" b="1" dirty="0" smtClean="0">
              <a:solidFill>
                <a:srgbClr val="FF0000"/>
              </a:solidFill>
              <a:latin typeface="Bookman Old Style" pitchFamily="18" charset="0"/>
            </a:rPr>
            <a:t>Историки</a:t>
          </a:r>
          <a:endParaRPr lang="ru-RU" sz="1600" b="1" dirty="0">
            <a:solidFill>
              <a:srgbClr val="FF0000"/>
            </a:solidFill>
            <a:latin typeface="Bookman Old Style" pitchFamily="18" charset="0"/>
          </a:endParaRPr>
        </a:p>
      </dgm:t>
    </dgm:pt>
    <dgm:pt modelId="{8C3404B3-7DB3-4D63-B44E-0113FEC1AE04}" type="parTrans" cxnId="{D3B89EC9-6BFD-49BC-BD72-13B5E2E70D4A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F355B87F-C9A9-476E-B587-4EFE6A718E0A}" type="sibTrans" cxnId="{D3B89EC9-6BFD-49BC-BD72-13B5E2E70D4A}">
      <dgm:prSet/>
      <dgm:spPr/>
      <dgm:t>
        <a:bodyPr/>
        <a:lstStyle/>
        <a:p>
          <a:endParaRPr lang="ru-RU"/>
        </a:p>
      </dgm:t>
    </dgm:pt>
    <dgm:pt modelId="{92E4A366-2A45-450F-90A4-E9FB0F86F8A4}">
      <dgm:prSet phldrT="[Текст]" custT="1"/>
      <dgm:spPr>
        <a:solidFill>
          <a:schemeClr val="tx2">
            <a:lumMod val="60000"/>
            <a:lumOff val="40000"/>
          </a:schemeClr>
        </a:solidFill>
        <a:ln>
          <a:solidFill>
            <a:srgbClr val="FFFF66"/>
          </a:solidFill>
        </a:ln>
      </dgm:spPr>
      <dgm:t>
        <a:bodyPr/>
        <a:lstStyle/>
        <a:p>
          <a:pPr algn="ctr"/>
          <a:r>
            <a:rPr lang="ru-RU" sz="1400" b="1" dirty="0" smtClean="0">
              <a:solidFill>
                <a:srgbClr val="FF0000"/>
              </a:solidFill>
              <a:latin typeface="Bookman Old Style" pitchFamily="18" charset="0"/>
            </a:rPr>
            <a:t>Исследователи</a:t>
          </a:r>
          <a:endParaRPr lang="ru-RU" sz="1400" b="1" dirty="0">
            <a:solidFill>
              <a:srgbClr val="FF0000"/>
            </a:solidFill>
            <a:latin typeface="Bookman Old Style" pitchFamily="18" charset="0"/>
          </a:endParaRPr>
        </a:p>
      </dgm:t>
    </dgm:pt>
    <dgm:pt modelId="{4EB1E491-D455-446D-B114-D90E33AEED3A}" type="sibTrans" cxnId="{7ADB0539-2BC0-4C1A-90CC-54F3F40D2CAA}">
      <dgm:prSet/>
      <dgm:spPr/>
      <dgm:t>
        <a:bodyPr/>
        <a:lstStyle/>
        <a:p>
          <a:pPr algn="ctr"/>
          <a:endParaRPr lang="ru-RU" b="1">
            <a:latin typeface="Bookman Old Style" pitchFamily="18" charset="0"/>
          </a:endParaRPr>
        </a:p>
      </dgm:t>
    </dgm:pt>
    <dgm:pt modelId="{4B44F36B-40E5-490D-9140-5338BDC5BC9E}" type="parTrans" cxnId="{7ADB0539-2BC0-4C1A-90CC-54F3F40D2CAA}">
      <dgm:prSet/>
      <dgm:spPr>
        <a:solidFill>
          <a:srgbClr val="FF0000"/>
        </a:solidFill>
      </dgm:spPr>
      <dgm:t>
        <a:bodyPr/>
        <a:lstStyle/>
        <a:p>
          <a:pPr algn="ctr"/>
          <a:endParaRPr lang="ru-RU" b="1" dirty="0">
            <a:latin typeface="Bookman Old Style" pitchFamily="18" charset="0"/>
          </a:endParaRPr>
        </a:p>
      </dgm:t>
    </dgm:pt>
    <dgm:pt modelId="{13F3A029-E82C-4354-B4E3-239A0E63DB8C}">
      <dgm:prSet phldrT="[Текст]" custT="1"/>
      <dgm:spPr>
        <a:solidFill>
          <a:schemeClr val="tx2">
            <a:lumMod val="60000"/>
            <a:lumOff val="40000"/>
          </a:schemeClr>
        </a:solidFill>
        <a:ln>
          <a:solidFill>
            <a:srgbClr val="FFFF66"/>
          </a:solidFill>
        </a:ln>
      </dgm:spPr>
      <dgm:t>
        <a:bodyPr/>
        <a:lstStyle/>
        <a:p>
          <a:pPr algn="ctr"/>
          <a:r>
            <a:rPr lang="ru-RU" sz="1600" b="1" dirty="0" smtClean="0">
              <a:solidFill>
                <a:srgbClr val="FF0000"/>
              </a:solidFill>
              <a:latin typeface="Bookman Old Style" pitchFamily="18" charset="0"/>
            </a:rPr>
            <a:t>Художники</a:t>
          </a:r>
          <a:endParaRPr lang="ru-RU" sz="1600" b="1" dirty="0">
            <a:solidFill>
              <a:srgbClr val="FF0000"/>
            </a:solidFill>
            <a:latin typeface="Bookman Old Style" pitchFamily="18" charset="0"/>
          </a:endParaRPr>
        </a:p>
      </dgm:t>
    </dgm:pt>
    <dgm:pt modelId="{95DBD650-BCCB-4ADC-B633-ACAE9B5713F5}" type="sibTrans" cxnId="{DBA58E0D-5487-453D-A256-61DD045B1865}">
      <dgm:prSet/>
      <dgm:spPr/>
      <dgm:t>
        <a:bodyPr/>
        <a:lstStyle/>
        <a:p>
          <a:pPr algn="ctr"/>
          <a:endParaRPr lang="ru-RU" b="1">
            <a:latin typeface="Bookman Old Style" pitchFamily="18" charset="0"/>
          </a:endParaRPr>
        </a:p>
      </dgm:t>
    </dgm:pt>
    <dgm:pt modelId="{C4432CA3-AC48-4CC0-B05C-791BC4478C84}" type="parTrans" cxnId="{DBA58E0D-5487-453D-A256-61DD045B1865}">
      <dgm:prSet/>
      <dgm:spPr>
        <a:solidFill>
          <a:srgbClr val="FF0000"/>
        </a:solidFill>
      </dgm:spPr>
      <dgm:t>
        <a:bodyPr/>
        <a:lstStyle/>
        <a:p>
          <a:pPr algn="ctr"/>
          <a:endParaRPr lang="ru-RU" b="1">
            <a:latin typeface="Bookman Old Style" pitchFamily="18" charset="0"/>
          </a:endParaRPr>
        </a:p>
      </dgm:t>
    </dgm:pt>
    <dgm:pt modelId="{AFFAA6ED-FDCD-4FBE-8E18-3DD4AF09B037}" type="pres">
      <dgm:prSet presAssocID="{00662AE3-D8AC-4106-B0F1-5F43F0EAE74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548AA7-BE2A-403D-B69C-85BFB8A48417}" type="pres">
      <dgm:prSet presAssocID="{5F13B8B3-E00B-432E-8078-605650428D27}" presName="centerShape" presStyleLbl="node0" presStyleIdx="0" presStyleCnt="1" custScaleX="115582" custScaleY="104669"/>
      <dgm:spPr/>
      <dgm:t>
        <a:bodyPr/>
        <a:lstStyle/>
        <a:p>
          <a:endParaRPr lang="ru-RU"/>
        </a:p>
      </dgm:t>
    </dgm:pt>
    <dgm:pt modelId="{6E78AE5F-8F4F-49E0-AB52-40C349C0AC6A}" type="pres">
      <dgm:prSet presAssocID="{EEE7B2C5-479E-4962-A959-E5E7ED01E046}" presName="parTrans" presStyleLbl="sibTrans2D1" presStyleIdx="0" presStyleCnt="9" custScaleY="53552"/>
      <dgm:spPr/>
      <dgm:t>
        <a:bodyPr/>
        <a:lstStyle/>
        <a:p>
          <a:endParaRPr lang="ru-RU"/>
        </a:p>
      </dgm:t>
    </dgm:pt>
    <dgm:pt modelId="{07261F5C-61F4-4E0B-AFC8-AE525A1C51F0}" type="pres">
      <dgm:prSet presAssocID="{EEE7B2C5-479E-4962-A959-E5E7ED01E046}" presName="connectorText" presStyleLbl="sibTrans2D1" presStyleIdx="0" presStyleCnt="9"/>
      <dgm:spPr/>
      <dgm:t>
        <a:bodyPr/>
        <a:lstStyle/>
        <a:p>
          <a:endParaRPr lang="ru-RU"/>
        </a:p>
      </dgm:t>
    </dgm:pt>
    <dgm:pt modelId="{BCEBF6AF-E2C1-4048-AB01-BF3B7FBD9CA4}" type="pres">
      <dgm:prSet presAssocID="{D251B8AB-4F78-4362-B5D5-B531658CDEB2}" presName="node" presStyleLbl="node1" presStyleIdx="0" presStyleCnt="9" custScaleX="137536" custScaleY="108019" custRadScaleRad="98022" custRadScaleInc="212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A45892-E9E6-425A-8EC2-B97D3949A7CA}" type="pres">
      <dgm:prSet presAssocID="{8C3404B3-7DB3-4D63-B44E-0113FEC1AE04}" presName="parTrans" presStyleLbl="sibTrans2D1" presStyleIdx="1" presStyleCnt="9" custScaleY="54867"/>
      <dgm:spPr/>
      <dgm:t>
        <a:bodyPr/>
        <a:lstStyle/>
        <a:p>
          <a:endParaRPr lang="ru-RU"/>
        </a:p>
      </dgm:t>
    </dgm:pt>
    <dgm:pt modelId="{2F99438A-AB25-465B-98D2-1FE2FDB70E17}" type="pres">
      <dgm:prSet presAssocID="{8C3404B3-7DB3-4D63-B44E-0113FEC1AE04}" presName="connectorText" presStyleLbl="sibTrans2D1" presStyleIdx="1" presStyleCnt="9"/>
      <dgm:spPr/>
      <dgm:t>
        <a:bodyPr/>
        <a:lstStyle/>
        <a:p>
          <a:endParaRPr lang="ru-RU"/>
        </a:p>
      </dgm:t>
    </dgm:pt>
    <dgm:pt modelId="{5602359B-22B0-4D95-8F0B-280B82EBB93D}" type="pres">
      <dgm:prSet presAssocID="{5C3AEDF6-7237-4119-BCD4-E422C3D55D89}" presName="node" presStyleLbl="node1" presStyleIdx="1" presStyleCnt="9" custScaleX="130909" custScaleY="99998" custRadScaleRad="108898" custRadScaleInc="231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D8E8EE-A8FD-48C1-BFDB-376E9C62DA76}" type="pres">
      <dgm:prSet presAssocID="{C4432CA3-AC48-4CC0-B05C-791BC4478C84}" presName="parTrans" presStyleLbl="sibTrans2D1" presStyleIdx="2" presStyleCnt="9" custScaleY="48903"/>
      <dgm:spPr/>
      <dgm:t>
        <a:bodyPr/>
        <a:lstStyle/>
        <a:p>
          <a:endParaRPr lang="ru-RU"/>
        </a:p>
      </dgm:t>
    </dgm:pt>
    <dgm:pt modelId="{BF871D6D-AC1A-4538-85FD-60CED9EC87CE}" type="pres">
      <dgm:prSet presAssocID="{C4432CA3-AC48-4CC0-B05C-791BC4478C84}" presName="connectorText" presStyleLbl="sibTrans2D1" presStyleIdx="2" presStyleCnt="9"/>
      <dgm:spPr/>
      <dgm:t>
        <a:bodyPr/>
        <a:lstStyle/>
        <a:p>
          <a:endParaRPr lang="ru-RU"/>
        </a:p>
      </dgm:t>
    </dgm:pt>
    <dgm:pt modelId="{DA2609F9-E0A4-4567-B60B-FFC43ADCA080}" type="pres">
      <dgm:prSet presAssocID="{13F3A029-E82C-4354-B4E3-239A0E63DB8C}" presName="node" presStyleLbl="node1" presStyleIdx="2" presStyleCnt="9" custScaleX="175862" custScaleY="117759" custRadScaleRad="112730" custRadScaleInc="-115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0128A8-0949-4BFF-BF15-F9AD8D8351DE}" type="pres">
      <dgm:prSet presAssocID="{4B44F36B-40E5-490D-9140-5338BDC5BC9E}" presName="parTrans" presStyleLbl="sibTrans2D1" presStyleIdx="3" presStyleCnt="9" custScaleY="51262"/>
      <dgm:spPr/>
      <dgm:t>
        <a:bodyPr/>
        <a:lstStyle/>
        <a:p>
          <a:endParaRPr lang="ru-RU"/>
        </a:p>
      </dgm:t>
    </dgm:pt>
    <dgm:pt modelId="{8B8BCD27-23F8-4134-BCE1-2CD86E92BDB6}" type="pres">
      <dgm:prSet presAssocID="{4B44F36B-40E5-490D-9140-5338BDC5BC9E}" presName="connectorText" presStyleLbl="sibTrans2D1" presStyleIdx="3" presStyleCnt="9"/>
      <dgm:spPr/>
      <dgm:t>
        <a:bodyPr/>
        <a:lstStyle/>
        <a:p>
          <a:endParaRPr lang="ru-RU"/>
        </a:p>
      </dgm:t>
    </dgm:pt>
    <dgm:pt modelId="{7E90F346-6812-4B58-A2D7-B57151C862F9}" type="pres">
      <dgm:prSet presAssocID="{92E4A366-2A45-450F-90A4-E9FB0F86F8A4}" presName="node" presStyleLbl="node1" presStyleIdx="3" presStyleCnt="9" custScaleX="167676" custScaleY="105461" custRadScaleRad="113271" custRadScaleInc="-146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5CC6BD-874E-4958-B560-978590D53BB5}" type="pres">
      <dgm:prSet presAssocID="{B26C2FFE-4080-4DD4-8A7E-901D15BCD7F5}" presName="parTrans" presStyleLbl="sibTrans2D1" presStyleIdx="4" presStyleCnt="9" custScaleX="137026" custScaleY="46625"/>
      <dgm:spPr/>
      <dgm:t>
        <a:bodyPr/>
        <a:lstStyle/>
        <a:p>
          <a:endParaRPr lang="ru-RU"/>
        </a:p>
      </dgm:t>
    </dgm:pt>
    <dgm:pt modelId="{B216AA98-08AC-4169-8642-443602DCF4A7}" type="pres">
      <dgm:prSet presAssocID="{B26C2FFE-4080-4DD4-8A7E-901D15BCD7F5}" presName="connectorText" presStyleLbl="sibTrans2D1" presStyleIdx="4" presStyleCnt="9"/>
      <dgm:spPr/>
      <dgm:t>
        <a:bodyPr/>
        <a:lstStyle/>
        <a:p>
          <a:endParaRPr lang="ru-RU"/>
        </a:p>
      </dgm:t>
    </dgm:pt>
    <dgm:pt modelId="{65E42E4D-1836-4584-B8C2-5B1486245C45}" type="pres">
      <dgm:prSet presAssocID="{23429CE7-1991-40F8-94C3-47FABA6FBC9B}" presName="node" presStyleLbl="node1" presStyleIdx="4" presStyleCnt="9" custScaleX="168922" custScaleY="112155" custRadScaleRad="102708" custRadScaleInc="329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14C16C-3CF0-43A8-AAB7-296FCF42C346}" type="pres">
      <dgm:prSet presAssocID="{2A6CB4D8-CB21-4CD8-BF18-2267E8AFB5BC}" presName="parTrans" presStyleLbl="sibTrans2D1" presStyleIdx="5" presStyleCnt="9" custScaleY="57192"/>
      <dgm:spPr/>
      <dgm:t>
        <a:bodyPr/>
        <a:lstStyle/>
        <a:p>
          <a:endParaRPr lang="ru-RU"/>
        </a:p>
      </dgm:t>
    </dgm:pt>
    <dgm:pt modelId="{6794F650-96D4-4A48-8B84-D0E2455E6051}" type="pres">
      <dgm:prSet presAssocID="{2A6CB4D8-CB21-4CD8-BF18-2267E8AFB5BC}" presName="connectorText" presStyleLbl="sibTrans2D1" presStyleIdx="5" presStyleCnt="9"/>
      <dgm:spPr/>
      <dgm:t>
        <a:bodyPr/>
        <a:lstStyle/>
        <a:p>
          <a:endParaRPr lang="ru-RU"/>
        </a:p>
      </dgm:t>
    </dgm:pt>
    <dgm:pt modelId="{FF90DA99-528A-413A-8BB8-E40650FE0ED9}" type="pres">
      <dgm:prSet presAssocID="{5A5FA1A3-C205-487C-B779-73ED3B66D4A6}" presName="node" presStyleLbl="node1" presStyleIdx="5" presStyleCnt="9" custScaleX="158652" custScaleY="106866" custRadScaleRad="118255" custRadScaleInc="905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778F24-0353-439D-BFDC-3883A048FF32}" type="pres">
      <dgm:prSet presAssocID="{72D46E9C-591C-4837-93F8-1455F7400729}" presName="parTrans" presStyleLbl="sibTrans2D1" presStyleIdx="6" presStyleCnt="9" custScaleY="68919"/>
      <dgm:spPr/>
      <dgm:t>
        <a:bodyPr/>
        <a:lstStyle/>
        <a:p>
          <a:endParaRPr lang="ru-RU"/>
        </a:p>
      </dgm:t>
    </dgm:pt>
    <dgm:pt modelId="{46DA5998-8268-426E-8C37-D5DCC55C9339}" type="pres">
      <dgm:prSet presAssocID="{72D46E9C-591C-4837-93F8-1455F7400729}" presName="connectorText" presStyleLbl="sibTrans2D1" presStyleIdx="6" presStyleCnt="9"/>
      <dgm:spPr/>
      <dgm:t>
        <a:bodyPr/>
        <a:lstStyle/>
        <a:p>
          <a:endParaRPr lang="ru-RU"/>
        </a:p>
      </dgm:t>
    </dgm:pt>
    <dgm:pt modelId="{22E8D0F6-3795-443E-8039-7074EDC7C701}" type="pres">
      <dgm:prSet presAssocID="{72ADD2D4-B0A0-4626-B681-47332EF8FAA7}" presName="node" presStyleLbl="node1" presStyleIdx="6" presStyleCnt="9" custScaleX="170937" custRadScaleRad="122725" custRadScaleInc="446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349F97-D38F-4195-AA3F-CB7F3564755B}" type="pres">
      <dgm:prSet presAssocID="{764123F5-0828-4CAC-A3AC-5BA46433CEC7}" presName="parTrans" presStyleLbl="sibTrans2D1" presStyleIdx="7" presStyleCnt="9" custScaleY="54633"/>
      <dgm:spPr/>
      <dgm:t>
        <a:bodyPr/>
        <a:lstStyle/>
        <a:p>
          <a:endParaRPr lang="ru-RU"/>
        </a:p>
      </dgm:t>
    </dgm:pt>
    <dgm:pt modelId="{87B545D8-425B-4FF4-B48B-3C662C1C5E08}" type="pres">
      <dgm:prSet presAssocID="{764123F5-0828-4CAC-A3AC-5BA46433CEC7}" presName="connectorText" presStyleLbl="sibTrans2D1" presStyleIdx="7" presStyleCnt="9"/>
      <dgm:spPr/>
      <dgm:t>
        <a:bodyPr/>
        <a:lstStyle/>
        <a:p>
          <a:endParaRPr lang="ru-RU"/>
        </a:p>
      </dgm:t>
    </dgm:pt>
    <dgm:pt modelId="{531C626D-6472-444D-8CF6-6613BBD546F4}" type="pres">
      <dgm:prSet presAssocID="{55A364CE-DF07-4E22-904B-1D414EA69224}" presName="node" presStyleLbl="node1" presStyleIdx="7" presStyleCnt="9" custScaleX="165197" custScaleY="111985" custRadScaleRad="118859" custRadScaleInc="-86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CBC870-27A0-4113-9424-F164C0C7FDD2}" type="pres">
      <dgm:prSet presAssocID="{E192E5B8-55F3-4445-9EB6-3AF5565F8AC8}" presName="parTrans" presStyleLbl="sibTrans2D1" presStyleIdx="8" presStyleCnt="9" custScaleY="59131"/>
      <dgm:spPr/>
      <dgm:t>
        <a:bodyPr/>
        <a:lstStyle/>
        <a:p>
          <a:endParaRPr lang="ru-RU"/>
        </a:p>
      </dgm:t>
    </dgm:pt>
    <dgm:pt modelId="{FEBD7312-91BD-42CE-91AA-62AAA63518F9}" type="pres">
      <dgm:prSet presAssocID="{E192E5B8-55F3-4445-9EB6-3AF5565F8AC8}" presName="connectorText" presStyleLbl="sibTrans2D1" presStyleIdx="8" presStyleCnt="9"/>
      <dgm:spPr/>
      <dgm:t>
        <a:bodyPr/>
        <a:lstStyle/>
        <a:p>
          <a:endParaRPr lang="ru-RU"/>
        </a:p>
      </dgm:t>
    </dgm:pt>
    <dgm:pt modelId="{A939C935-111E-4286-99CC-DC0B11A8DB6D}" type="pres">
      <dgm:prSet presAssocID="{F37C1898-B829-4333-9B2D-16408BED2B71}" presName="node" presStyleLbl="node1" presStyleIdx="8" presStyleCnt="9" custScaleX="160429" custScaleY="113612" custRadScaleRad="117413" custRadScaleInc="-249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5FA85B-3482-4B03-AD5D-DC9202E5C262}" type="presOf" srcId="{23429CE7-1991-40F8-94C3-47FABA6FBC9B}" destId="{65E42E4D-1836-4584-B8C2-5B1486245C45}" srcOrd="0" destOrd="0" presId="urn:microsoft.com/office/officeart/2005/8/layout/radial5"/>
    <dgm:cxn modelId="{4C55E501-417B-484F-8DF2-96C0E4D403C8}" type="presOf" srcId="{764123F5-0828-4CAC-A3AC-5BA46433CEC7}" destId="{0F349F97-D38F-4195-AA3F-CB7F3564755B}" srcOrd="0" destOrd="0" presId="urn:microsoft.com/office/officeart/2005/8/layout/radial5"/>
    <dgm:cxn modelId="{7ADB0539-2BC0-4C1A-90CC-54F3F40D2CAA}" srcId="{5F13B8B3-E00B-432E-8078-605650428D27}" destId="{92E4A366-2A45-450F-90A4-E9FB0F86F8A4}" srcOrd="3" destOrd="0" parTransId="{4B44F36B-40E5-490D-9140-5338BDC5BC9E}" sibTransId="{4EB1E491-D455-446D-B114-D90E33AEED3A}"/>
    <dgm:cxn modelId="{55927C5E-0BA7-4223-8D30-0090B54F3368}" srcId="{5F13B8B3-E00B-432E-8078-605650428D27}" destId="{55A364CE-DF07-4E22-904B-1D414EA69224}" srcOrd="7" destOrd="0" parTransId="{764123F5-0828-4CAC-A3AC-5BA46433CEC7}" sibTransId="{F78E54FB-D954-4661-BD79-F1D9110956AC}"/>
    <dgm:cxn modelId="{ACE586E7-065A-4D04-9EC7-36F2752886B5}" type="presOf" srcId="{92E4A366-2A45-450F-90A4-E9FB0F86F8A4}" destId="{7E90F346-6812-4B58-A2D7-B57151C862F9}" srcOrd="0" destOrd="0" presId="urn:microsoft.com/office/officeart/2005/8/layout/radial5"/>
    <dgm:cxn modelId="{D09BEE73-8ED8-4250-8969-8270C58C98DB}" type="presOf" srcId="{C4432CA3-AC48-4CC0-B05C-791BC4478C84}" destId="{BF871D6D-AC1A-4538-85FD-60CED9EC87CE}" srcOrd="1" destOrd="0" presId="urn:microsoft.com/office/officeart/2005/8/layout/radial5"/>
    <dgm:cxn modelId="{77D6A0E3-E0D4-4A47-92F1-5D0748DFA8BC}" type="presOf" srcId="{72D46E9C-591C-4837-93F8-1455F7400729}" destId="{8A778F24-0353-439D-BFDC-3883A048FF32}" srcOrd="0" destOrd="0" presId="urn:microsoft.com/office/officeart/2005/8/layout/radial5"/>
    <dgm:cxn modelId="{23CEDE32-5022-4AC7-8784-3DC9F295A2F7}" type="presOf" srcId="{C4432CA3-AC48-4CC0-B05C-791BC4478C84}" destId="{D8D8E8EE-A8FD-48C1-BFDB-376E9C62DA76}" srcOrd="0" destOrd="0" presId="urn:microsoft.com/office/officeart/2005/8/layout/radial5"/>
    <dgm:cxn modelId="{5B41FC85-890F-43EE-933A-F8ABCA8247FB}" type="presOf" srcId="{4B44F36B-40E5-490D-9140-5338BDC5BC9E}" destId="{B50128A8-0949-4BFF-BF15-F9AD8D8351DE}" srcOrd="0" destOrd="0" presId="urn:microsoft.com/office/officeart/2005/8/layout/radial5"/>
    <dgm:cxn modelId="{064F2EAD-20F6-423B-B79F-0F6F1F8EABCC}" type="presOf" srcId="{5A5FA1A3-C205-487C-B779-73ED3B66D4A6}" destId="{FF90DA99-528A-413A-8BB8-E40650FE0ED9}" srcOrd="0" destOrd="0" presId="urn:microsoft.com/office/officeart/2005/8/layout/radial5"/>
    <dgm:cxn modelId="{BD43A18E-C9E4-47CA-9CD4-57EEA4416EDF}" srcId="{5F13B8B3-E00B-432E-8078-605650428D27}" destId="{F37C1898-B829-4333-9B2D-16408BED2B71}" srcOrd="8" destOrd="0" parTransId="{E192E5B8-55F3-4445-9EB6-3AF5565F8AC8}" sibTransId="{0661E357-8DE6-4585-A23B-C86CD60F74FF}"/>
    <dgm:cxn modelId="{72CA7472-CAE9-446A-B88A-3552EE92522A}" type="presOf" srcId="{00662AE3-D8AC-4106-B0F1-5F43F0EAE74B}" destId="{AFFAA6ED-FDCD-4FBE-8E18-3DD4AF09B037}" srcOrd="0" destOrd="0" presId="urn:microsoft.com/office/officeart/2005/8/layout/radial5"/>
    <dgm:cxn modelId="{C3BD5B61-382B-49AF-BD63-9568D85A33E5}" type="presOf" srcId="{55A364CE-DF07-4E22-904B-1D414EA69224}" destId="{531C626D-6472-444D-8CF6-6613BBD546F4}" srcOrd="0" destOrd="0" presId="urn:microsoft.com/office/officeart/2005/8/layout/radial5"/>
    <dgm:cxn modelId="{FCB2ABC1-2DF6-44D8-84B8-860CD89AC8F8}" type="presOf" srcId="{EEE7B2C5-479E-4962-A959-E5E7ED01E046}" destId="{07261F5C-61F4-4E0B-AFC8-AE525A1C51F0}" srcOrd="1" destOrd="0" presId="urn:microsoft.com/office/officeart/2005/8/layout/radial5"/>
    <dgm:cxn modelId="{64E94676-BE90-4C8F-AC1A-1BB9ECA08746}" type="presOf" srcId="{2A6CB4D8-CB21-4CD8-BF18-2267E8AFB5BC}" destId="{6714C16C-3CF0-43A8-AAB7-296FCF42C346}" srcOrd="0" destOrd="0" presId="urn:microsoft.com/office/officeart/2005/8/layout/radial5"/>
    <dgm:cxn modelId="{6103DC9A-3120-4816-B6A0-E9E1B14ABABB}" type="presOf" srcId="{F37C1898-B829-4333-9B2D-16408BED2B71}" destId="{A939C935-111E-4286-99CC-DC0B11A8DB6D}" srcOrd="0" destOrd="0" presId="urn:microsoft.com/office/officeart/2005/8/layout/radial5"/>
    <dgm:cxn modelId="{7A95A4D4-A8FA-48E5-8D69-FDF82B8C67D0}" type="presOf" srcId="{764123F5-0828-4CAC-A3AC-5BA46433CEC7}" destId="{87B545D8-425B-4FF4-B48B-3C662C1C5E08}" srcOrd="1" destOrd="0" presId="urn:microsoft.com/office/officeart/2005/8/layout/radial5"/>
    <dgm:cxn modelId="{93B5F081-942F-4D25-B05A-03E30B11EAFF}" type="presOf" srcId="{13F3A029-E82C-4354-B4E3-239A0E63DB8C}" destId="{DA2609F9-E0A4-4567-B60B-FFC43ADCA080}" srcOrd="0" destOrd="0" presId="urn:microsoft.com/office/officeart/2005/8/layout/radial5"/>
    <dgm:cxn modelId="{E31375D3-8420-4C36-A42A-858428F72D2C}" type="presOf" srcId="{5C3AEDF6-7237-4119-BCD4-E422C3D55D89}" destId="{5602359B-22B0-4D95-8F0B-280B82EBB93D}" srcOrd="0" destOrd="0" presId="urn:microsoft.com/office/officeart/2005/8/layout/radial5"/>
    <dgm:cxn modelId="{2A03719B-A14B-46FF-8E62-53E599F6A40C}" type="presOf" srcId="{4B44F36B-40E5-490D-9140-5338BDC5BC9E}" destId="{8B8BCD27-23F8-4134-BCE1-2CD86E92BDB6}" srcOrd="1" destOrd="0" presId="urn:microsoft.com/office/officeart/2005/8/layout/radial5"/>
    <dgm:cxn modelId="{B7F05BB2-E778-4E66-B8ED-F1CAB38F506C}" type="presOf" srcId="{72ADD2D4-B0A0-4626-B681-47332EF8FAA7}" destId="{22E8D0F6-3795-443E-8039-7074EDC7C701}" srcOrd="0" destOrd="0" presId="urn:microsoft.com/office/officeart/2005/8/layout/radial5"/>
    <dgm:cxn modelId="{2D7B7472-FD83-426C-BE31-0A93858DC123}" type="presOf" srcId="{D251B8AB-4F78-4362-B5D5-B531658CDEB2}" destId="{BCEBF6AF-E2C1-4048-AB01-BF3B7FBD9CA4}" srcOrd="0" destOrd="0" presId="urn:microsoft.com/office/officeart/2005/8/layout/radial5"/>
    <dgm:cxn modelId="{30CBF11F-1D79-464A-A377-1B758624EE2E}" type="presOf" srcId="{EEE7B2C5-479E-4962-A959-E5E7ED01E046}" destId="{6E78AE5F-8F4F-49E0-AB52-40C349C0AC6A}" srcOrd="0" destOrd="0" presId="urn:microsoft.com/office/officeart/2005/8/layout/radial5"/>
    <dgm:cxn modelId="{DBA58E0D-5487-453D-A256-61DD045B1865}" srcId="{5F13B8B3-E00B-432E-8078-605650428D27}" destId="{13F3A029-E82C-4354-B4E3-239A0E63DB8C}" srcOrd="2" destOrd="0" parTransId="{C4432CA3-AC48-4CC0-B05C-791BC4478C84}" sibTransId="{95DBD650-BCCB-4ADC-B633-ACAE9B5713F5}"/>
    <dgm:cxn modelId="{A97D0E9A-7648-49EF-BDB3-CAA6E8CCD235}" srcId="{00662AE3-D8AC-4106-B0F1-5F43F0EAE74B}" destId="{5F13B8B3-E00B-432E-8078-605650428D27}" srcOrd="0" destOrd="0" parTransId="{89B878BD-1D34-405E-97DD-6F121455440B}" sibTransId="{AFF5131D-3228-44BD-B705-DB50C565C241}"/>
    <dgm:cxn modelId="{633C3874-C18A-473A-BEEA-0249F8540AB1}" type="presOf" srcId="{B26C2FFE-4080-4DD4-8A7E-901D15BCD7F5}" destId="{B216AA98-08AC-4169-8642-443602DCF4A7}" srcOrd="1" destOrd="0" presId="urn:microsoft.com/office/officeart/2005/8/layout/radial5"/>
    <dgm:cxn modelId="{60AEEB4C-CEF6-46DF-8864-550BB1B5F179}" srcId="{5F13B8B3-E00B-432E-8078-605650428D27}" destId="{23429CE7-1991-40F8-94C3-47FABA6FBC9B}" srcOrd="4" destOrd="0" parTransId="{B26C2FFE-4080-4DD4-8A7E-901D15BCD7F5}" sibTransId="{36D15DE9-879B-4979-9247-A007A70DAFF8}"/>
    <dgm:cxn modelId="{4AF6E34D-CC92-4A0C-9C3B-EBD713071983}" type="presOf" srcId="{8C3404B3-7DB3-4D63-B44E-0113FEC1AE04}" destId="{2F99438A-AB25-465B-98D2-1FE2FDB70E17}" srcOrd="1" destOrd="0" presId="urn:microsoft.com/office/officeart/2005/8/layout/radial5"/>
    <dgm:cxn modelId="{D2557CCB-4B2F-47AE-974B-809F03C5D1A3}" type="presOf" srcId="{E192E5B8-55F3-4445-9EB6-3AF5565F8AC8}" destId="{FEBD7312-91BD-42CE-91AA-62AAA63518F9}" srcOrd="1" destOrd="0" presId="urn:microsoft.com/office/officeart/2005/8/layout/radial5"/>
    <dgm:cxn modelId="{ACBAC679-2B33-43BD-A1F6-B3AF3C377A73}" type="presOf" srcId="{E192E5B8-55F3-4445-9EB6-3AF5565F8AC8}" destId="{32CBC870-27A0-4113-9424-F164C0C7FDD2}" srcOrd="0" destOrd="0" presId="urn:microsoft.com/office/officeart/2005/8/layout/radial5"/>
    <dgm:cxn modelId="{1A961E7F-F7C8-4C82-98F3-654807D08E9B}" srcId="{5F13B8B3-E00B-432E-8078-605650428D27}" destId="{72ADD2D4-B0A0-4626-B681-47332EF8FAA7}" srcOrd="6" destOrd="0" parTransId="{72D46E9C-591C-4837-93F8-1455F7400729}" sibTransId="{91A6BC0F-7D30-4270-96FA-E9FBE63B912A}"/>
    <dgm:cxn modelId="{093A86A2-9777-4CE7-808D-6B9A5233266C}" type="presOf" srcId="{72D46E9C-591C-4837-93F8-1455F7400729}" destId="{46DA5998-8268-426E-8C37-D5DCC55C9339}" srcOrd="1" destOrd="0" presId="urn:microsoft.com/office/officeart/2005/8/layout/radial5"/>
    <dgm:cxn modelId="{8AC24B85-AAC7-4CB3-ACF2-2AC1C7003562}" type="presOf" srcId="{2A6CB4D8-CB21-4CD8-BF18-2267E8AFB5BC}" destId="{6794F650-96D4-4A48-8B84-D0E2455E6051}" srcOrd="1" destOrd="0" presId="urn:microsoft.com/office/officeart/2005/8/layout/radial5"/>
    <dgm:cxn modelId="{238967AD-6890-4DB4-89EE-271A195D6C89}" srcId="{5F13B8B3-E00B-432E-8078-605650428D27}" destId="{D251B8AB-4F78-4362-B5D5-B531658CDEB2}" srcOrd="0" destOrd="0" parTransId="{EEE7B2C5-479E-4962-A959-E5E7ED01E046}" sibTransId="{78333CF6-92DC-4314-BF13-1800426C4152}"/>
    <dgm:cxn modelId="{95CDB4FA-C92F-404A-BF88-5EBCDA174F22}" type="presOf" srcId="{5F13B8B3-E00B-432E-8078-605650428D27}" destId="{D6548AA7-BE2A-403D-B69C-85BFB8A48417}" srcOrd="0" destOrd="0" presId="urn:microsoft.com/office/officeart/2005/8/layout/radial5"/>
    <dgm:cxn modelId="{B35FEF4E-4770-47F9-BEF5-FE44BCFC3FB9}" type="presOf" srcId="{B26C2FFE-4080-4DD4-8A7E-901D15BCD7F5}" destId="{115CC6BD-874E-4958-B560-978590D53BB5}" srcOrd="0" destOrd="0" presId="urn:microsoft.com/office/officeart/2005/8/layout/radial5"/>
    <dgm:cxn modelId="{239B67A2-F3D2-4FDE-9FEF-4D3CFBA36FF6}" srcId="{5F13B8B3-E00B-432E-8078-605650428D27}" destId="{5A5FA1A3-C205-487C-B779-73ED3B66D4A6}" srcOrd="5" destOrd="0" parTransId="{2A6CB4D8-CB21-4CD8-BF18-2267E8AFB5BC}" sibTransId="{C200E2E4-15C7-4EA3-800B-90D91E014DED}"/>
    <dgm:cxn modelId="{16037C18-7F05-4C7C-9C51-F052E8AAAE47}" type="presOf" srcId="{8C3404B3-7DB3-4D63-B44E-0113FEC1AE04}" destId="{1AA45892-E9E6-425A-8EC2-B97D3949A7CA}" srcOrd="0" destOrd="0" presId="urn:microsoft.com/office/officeart/2005/8/layout/radial5"/>
    <dgm:cxn modelId="{D3B89EC9-6BFD-49BC-BD72-13B5E2E70D4A}" srcId="{5F13B8B3-E00B-432E-8078-605650428D27}" destId="{5C3AEDF6-7237-4119-BCD4-E422C3D55D89}" srcOrd="1" destOrd="0" parTransId="{8C3404B3-7DB3-4D63-B44E-0113FEC1AE04}" sibTransId="{F355B87F-C9A9-476E-B587-4EFE6A718E0A}"/>
    <dgm:cxn modelId="{2B5A0B10-A47E-4533-A869-5B9CC084AB33}" type="presParOf" srcId="{AFFAA6ED-FDCD-4FBE-8E18-3DD4AF09B037}" destId="{D6548AA7-BE2A-403D-B69C-85BFB8A48417}" srcOrd="0" destOrd="0" presId="urn:microsoft.com/office/officeart/2005/8/layout/radial5"/>
    <dgm:cxn modelId="{0EE07BA1-28DF-4DCE-B436-5E3A7E720736}" type="presParOf" srcId="{AFFAA6ED-FDCD-4FBE-8E18-3DD4AF09B037}" destId="{6E78AE5F-8F4F-49E0-AB52-40C349C0AC6A}" srcOrd="1" destOrd="0" presId="urn:microsoft.com/office/officeart/2005/8/layout/radial5"/>
    <dgm:cxn modelId="{8FBBED77-7AC8-4271-96BF-E3DCD58B70CB}" type="presParOf" srcId="{6E78AE5F-8F4F-49E0-AB52-40C349C0AC6A}" destId="{07261F5C-61F4-4E0B-AFC8-AE525A1C51F0}" srcOrd="0" destOrd="0" presId="urn:microsoft.com/office/officeart/2005/8/layout/radial5"/>
    <dgm:cxn modelId="{F71B62CD-3B1B-41BA-8B34-99DB27018A6E}" type="presParOf" srcId="{AFFAA6ED-FDCD-4FBE-8E18-3DD4AF09B037}" destId="{BCEBF6AF-E2C1-4048-AB01-BF3B7FBD9CA4}" srcOrd="2" destOrd="0" presId="urn:microsoft.com/office/officeart/2005/8/layout/radial5"/>
    <dgm:cxn modelId="{94C31428-7BA4-4F2C-8564-A43938DBAB5E}" type="presParOf" srcId="{AFFAA6ED-FDCD-4FBE-8E18-3DD4AF09B037}" destId="{1AA45892-E9E6-425A-8EC2-B97D3949A7CA}" srcOrd="3" destOrd="0" presId="urn:microsoft.com/office/officeart/2005/8/layout/radial5"/>
    <dgm:cxn modelId="{F4B83F81-BB01-4CD1-A6EF-4F5112CD778A}" type="presParOf" srcId="{1AA45892-E9E6-425A-8EC2-B97D3949A7CA}" destId="{2F99438A-AB25-465B-98D2-1FE2FDB70E17}" srcOrd="0" destOrd="0" presId="urn:microsoft.com/office/officeart/2005/8/layout/radial5"/>
    <dgm:cxn modelId="{AF14F1DD-6B34-4159-B145-33AF1BAA0D81}" type="presParOf" srcId="{AFFAA6ED-FDCD-4FBE-8E18-3DD4AF09B037}" destId="{5602359B-22B0-4D95-8F0B-280B82EBB93D}" srcOrd="4" destOrd="0" presId="urn:microsoft.com/office/officeart/2005/8/layout/radial5"/>
    <dgm:cxn modelId="{998214FA-AAD8-4A1C-9DEC-C0B6085D126A}" type="presParOf" srcId="{AFFAA6ED-FDCD-4FBE-8E18-3DD4AF09B037}" destId="{D8D8E8EE-A8FD-48C1-BFDB-376E9C62DA76}" srcOrd="5" destOrd="0" presId="urn:microsoft.com/office/officeart/2005/8/layout/radial5"/>
    <dgm:cxn modelId="{FCE49A5F-D05B-4FC5-AA44-3D938B574F58}" type="presParOf" srcId="{D8D8E8EE-A8FD-48C1-BFDB-376E9C62DA76}" destId="{BF871D6D-AC1A-4538-85FD-60CED9EC87CE}" srcOrd="0" destOrd="0" presId="urn:microsoft.com/office/officeart/2005/8/layout/radial5"/>
    <dgm:cxn modelId="{50B98622-4304-4CBF-8C39-F1854D0D77B0}" type="presParOf" srcId="{AFFAA6ED-FDCD-4FBE-8E18-3DD4AF09B037}" destId="{DA2609F9-E0A4-4567-B60B-FFC43ADCA080}" srcOrd="6" destOrd="0" presId="urn:microsoft.com/office/officeart/2005/8/layout/radial5"/>
    <dgm:cxn modelId="{26B23CFD-5414-451E-B306-354EB768D2F6}" type="presParOf" srcId="{AFFAA6ED-FDCD-4FBE-8E18-3DD4AF09B037}" destId="{B50128A8-0949-4BFF-BF15-F9AD8D8351DE}" srcOrd="7" destOrd="0" presId="urn:microsoft.com/office/officeart/2005/8/layout/radial5"/>
    <dgm:cxn modelId="{F5D77706-7557-4305-BDBE-46B6945FC2F3}" type="presParOf" srcId="{B50128A8-0949-4BFF-BF15-F9AD8D8351DE}" destId="{8B8BCD27-23F8-4134-BCE1-2CD86E92BDB6}" srcOrd="0" destOrd="0" presId="urn:microsoft.com/office/officeart/2005/8/layout/radial5"/>
    <dgm:cxn modelId="{7474B868-0A6C-40CF-B8BC-BD7543916CAE}" type="presParOf" srcId="{AFFAA6ED-FDCD-4FBE-8E18-3DD4AF09B037}" destId="{7E90F346-6812-4B58-A2D7-B57151C862F9}" srcOrd="8" destOrd="0" presId="urn:microsoft.com/office/officeart/2005/8/layout/radial5"/>
    <dgm:cxn modelId="{412206C7-19E2-49F7-A812-A501C7D14B14}" type="presParOf" srcId="{AFFAA6ED-FDCD-4FBE-8E18-3DD4AF09B037}" destId="{115CC6BD-874E-4958-B560-978590D53BB5}" srcOrd="9" destOrd="0" presId="urn:microsoft.com/office/officeart/2005/8/layout/radial5"/>
    <dgm:cxn modelId="{28522125-23F1-4730-9463-D892A6AF87E1}" type="presParOf" srcId="{115CC6BD-874E-4958-B560-978590D53BB5}" destId="{B216AA98-08AC-4169-8642-443602DCF4A7}" srcOrd="0" destOrd="0" presId="urn:microsoft.com/office/officeart/2005/8/layout/radial5"/>
    <dgm:cxn modelId="{ADA68367-E468-411B-919E-9427D3604F25}" type="presParOf" srcId="{AFFAA6ED-FDCD-4FBE-8E18-3DD4AF09B037}" destId="{65E42E4D-1836-4584-B8C2-5B1486245C45}" srcOrd="10" destOrd="0" presId="urn:microsoft.com/office/officeart/2005/8/layout/radial5"/>
    <dgm:cxn modelId="{AADD1CED-9846-47A7-A944-5643701DFD5A}" type="presParOf" srcId="{AFFAA6ED-FDCD-4FBE-8E18-3DD4AF09B037}" destId="{6714C16C-3CF0-43A8-AAB7-296FCF42C346}" srcOrd="11" destOrd="0" presId="urn:microsoft.com/office/officeart/2005/8/layout/radial5"/>
    <dgm:cxn modelId="{8BAE96E4-AAEE-414E-B7D3-2E436A49E4A9}" type="presParOf" srcId="{6714C16C-3CF0-43A8-AAB7-296FCF42C346}" destId="{6794F650-96D4-4A48-8B84-D0E2455E6051}" srcOrd="0" destOrd="0" presId="urn:microsoft.com/office/officeart/2005/8/layout/radial5"/>
    <dgm:cxn modelId="{D0B9DE01-68FA-4B06-B95A-703176BB7A86}" type="presParOf" srcId="{AFFAA6ED-FDCD-4FBE-8E18-3DD4AF09B037}" destId="{FF90DA99-528A-413A-8BB8-E40650FE0ED9}" srcOrd="12" destOrd="0" presId="urn:microsoft.com/office/officeart/2005/8/layout/radial5"/>
    <dgm:cxn modelId="{3A09E517-DD8A-4566-A7FE-58136797B5DF}" type="presParOf" srcId="{AFFAA6ED-FDCD-4FBE-8E18-3DD4AF09B037}" destId="{8A778F24-0353-439D-BFDC-3883A048FF32}" srcOrd="13" destOrd="0" presId="urn:microsoft.com/office/officeart/2005/8/layout/radial5"/>
    <dgm:cxn modelId="{A024E68B-07B4-48AC-82FA-E9DC73E668FB}" type="presParOf" srcId="{8A778F24-0353-439D-BFDC-3883A048FF32}" destId="{46DA5998-8268-426E-8C37-D5DCC55C9339}" srcOrd="0" destOrd="0" presId="urn:microsoft.com/office/officeart/2005/8/layout/radial5"/>
    <dgm:cxn modelId="{122D2187-18FC-46F9-AF68-1B031241CD71}" type="presParOf" srcId="{AFFAA6ED-FDCD-4FBE-8E18-3DD4AF09B037}" destId="{22E8D0F6-3795-443E-8039-7074EDC7C701}" srcOrd="14" destOrd="0" presId="urn:microsoft.com/office/officeart/2005/8/layout/radial5"/>
    <dgm:cxn modelId="{34D238EA-EC99-4F7F-963D-69A30FDA3B80}" type="presParOf" srcId="{AFFAA6ED-FDCD-4FBE-8E18-3DD4AF09B037}" destId="{0F349F97-D38F-4195-AA3F-CB7F3564755B}" srcOrd="15" destOrd="0" presId="urn:microsoft.com/office/officeart/2005/8/layout/radial5"/>
    <dgm:cxn modelId="{B28962AF-B0FA-4A5A-92F7-A42B26C0463E}" type="presParOf" srcId="{0F349F97-D38F-4195-AA3F-CB7F3564755B}" destId="{87B545D8-425B-4FF4-B48B-3C662C1C5E08}" srcOrd="0" destOrd="0" presId="urn:microsoft.com/office/officeart/2005/8/layout/radial5"/>
    <dgm:cxn modelId="{404BF90B-B9DC-4800-9DC4-8ADDB1F39D90}" type="presParOf" srcId="{AFFAA6ED-FDCD-4FBE-8E18-3DD4AF09B037}" destId="{531C626D-6472-444D-8CF6-6613BBD546F4}" srcOrd="16" destOrd="0" presId="urn:microsoft.com/office/officeart/2005/8/layout/radial5"/>
    <dgm:cxn modelId="{8E886DB2-86BB-495A-B233-AD5D278F662C}" type="presParOf" srcId="{AFFAA6ED-FDCD-4FBE-8E18-3DD4AF09B037}" destId="{32CBC870-27A0-4113-9424-F164C0C7FDD2}" srcOrd="17" destOrd="0" presId="urn:microsoft.com/office/officeart/2005/8/layout/radial5"/>
    <dgm:cxn modelId="{16C978B0-AAD5-41B4-8805-D75F4376E056}" type="presParOf" srcId="{32CBC870-27A0-4113-9424-F164C0C7FDD2}" destId="{FEBD7312-91BD-42CE-91AA-62AAA63518F9}" srcOrd="0" destOrd="0" presId="urn:microsoft.com/office/officeart/2005/8/layout/radial5"/>
    <dgm:cxn modelId="{AF1A05A5-BFD5-4AAC-8BDF-ABB51899BDC2}" type="presParOf" srcId="{AFFAA6ED-FDCD-4FBE-8E18-3DD4AF09B037}" destId="{A939C935-111E-4286-99CC-DC0B11A8DB6D}" srcOrd="18" destOrd="0" presId="urn:microsoft.com/office/officeart/2005/8/layout/radial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662AE3-D8AC-4106-B0F1-5F43F0EAE74B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13B8B3-E00B-432E-8078-605650428D27}">
      <dgm:prSet phldrT="[Текст]"/>
      <dgm:spPr>
        <a:solidFill>
          <a:srgbClr val="00B0F0"/>
        </a:solidFill>
        <a:ln>
          <a:solidFill>
            <a:srgbClr val="002060"/>
          </a:solidFill>
        </a:ln>
      </dgm:spPr>
      <dgm:t>
        <a:bodyPr/>
        <a:lstStyle/>
        <a:p>
          <a:pPr algn="ctr"/>
          <a:r>
            <a:rPr lang="ru-RU" b="1" dirty="0" smtClean="0">
              <a:solidFill>
                <a:srgbClr val="FF0000"/>
              </a:solidFill>
              <a:latin typeface="Bookman Old Style" pitchFamily="18" charset="0"/>
            </a:rPr>
            <a:t>Делимся на группы</a:t>
          </a:r>
          <a:endParaRPr lang="ru-RU" b="1" dirty="0">
            <a:solidFill>
              <a:srgbClr val="FF0000"/>
            </a:solidFill>
            <a:latin typeface="Bookman Old Style" pitchFamily="18" charset="0"/>
          </a:endParaRPr>
        </a:p>
      </dgm:t>
    </dgm:pt>
    <dgm:pt modelId="{89B878BD-1D34-405E-97DD-6F121455440B}" type="parTrans" cxnId="{A97D0E9A-7648-49EF-BDB3-CAA6E8CCD235}">
      <dgm:prSet/>
      <dgm:spPr/>
      <dgm:t>
        <a:bodyPr/>
        <a:lstStyle/>
        <a:p>
          <a:pPr algn="ctr"/>
          <a:endParaRPr lang="ru-RU" b="1">
            <a:latin typeface="Bookman Old Style" pitchFamily="18" charset="0"/>
          </a:endParaRPr>
        </a:p>
      </dgm:t>
    </dgm:pt>
    <dgm:pt modelId="{AFF5131D-3228-44BD-B705-DB50C565C241}" type="sibTrans" cxnId="{A97D0E9A-7648-49EF-BDB3-CAA6E8CCD235}">
      <dgm:prSet/>
      <dgm:spPr/>
      <dgm:t>
        <a:bodyPr/>
        <a:lstStyle/>
        <a:p>
          <a:pPr algn="ctr"/>
          <a:endParaRPr lang="ru-RU" b="1">
            <a:latin typeface="Bookman Old Style" pitchFamily="18" charset="0"/>
          </a:endParaRPr>
        </a:p>
      </dgm:t>
    </dgm:pt>
    <dgm:pt modelId="{D251B8AB-4F78-4362-B5D5-B531658CDEB2}">
      <dgm:prSet phldrT="[Текст]" custT="1"/>
      <dgm:spPr>
        <a:solidFill>
          <a:schemeClr val="tx2">
            <a:lumMod val="60000"/>
            <a:lumOff val="40000"/>
          </a:schemeClr>
        </a:solidFill>
        <a:ln>
          <a:solidFill>
            <a:srgbClr val="FFFF66"/>
          </a:solidFill>
        </a:ln>
      </dgm:spPr>
      <dgm:t>
        <a:bodyPr/>
        <a:lstStyle/>
        <a:p>
          <a:pPr algn="ctr"/>
          <a:r>
            <a:rPr lang="ru-RU" sz="1600" b="1" dirty="0" smtClean="0">
              <a:solidFill>
                <a:srgbClr val="FF0000"/>
              </a:solidFill>
              <a:latin typeface="Bookman Old Style" pitchFamily="18" charset="0"/>
            </a:rPr>
            <a:t>Аналитики </a:t>
          </a:r>
          <a:endParaRPr lang="ru-RU" sz="1600" b="1" dirty="0">
            <a:solidFill>
              <a:srgbClr val="FF0000"/>
            </a:solidFill>
            <a:latin typeface="Bookman Old Style" pitchFamily="18" charset="0"/>
          </a:endParaRPr>
        </a:p>
      </dgm:t>
    </dgm:pt>
    <dgm:pt modelId="{EEE7B2C5-479E-4962-A959-E5E7ED01E046}" type="parTrans" cxnId="{238967AD-6890-4DB4-89EE-271A195D6C89}">
      <dgm:prSet/>
      <dgm:spPr>
        <a:solidFill>
          <a:srgbClr val="FF0000"/>
        </a:solidFill>
      </dgm:spPr>
      <dgm:t>
        <a:bodyPr/>
        <a:lstStyle/>
        <a:p>
          <a:pPr algn="ctr"/>
          <a:endParaRPr lang="ru-RU" b="1">
            <a:solidFill>
              <a:srgbClr val="FF0000"/>
            </a:solidFill>
            <a:latin typeface="Bookman Old Style" pitchFamily="18" charset="0"/>
          </a:endParaRPr>
        </a:p>
      </dgm:t>
    </dgm:pt>
    <dgm:pt modelId="{78333CF6-92DC-4314-BF13-1800426C4152}" type="sibTrans" cxnId="{238967AD-6890-4DB4-89EE-271A195D6C89}">
      <dgm:prSet/>
      <dgm:spPr/>
      <dgm:t>
        <a:bodyPr/>
        <a:lstStyle/>
        <a:p>
          <a:pPr algn="ctr"/>
          <a:endParaRPr lang="ru-RU" b="1">
            <a:latin typeface="Bookman Old Style" pitchFamily="18" charset="0"/>
          </a:endParaRPr>
        </a:p>
      </dgm:t>
    </dgm:pt>
    <dgm:pt modelId="{23429CE7-1991-40F8-94C3-47FABA6FBC9B}">
      <dgm:prSet phldrT="[Текст]" custT="1"/>
      <dgm:spPr>
        <a:solidFill>
          <a:schemeClr val="tx2">
            <a:lumMod val="60000"/>
            <a:lumOff val="40000"/>
          </a:schemeClr>
        </a:solidFill>
        <a:ln>
          <a:solidFill>
            <a:srgbClr val="FFFF66"/>
          </a:solidFill>
        </a:ln>
      </dgm:spPr>
      <dgm:t>
        <a:bodyPr/>
        <a:lstStyle/>
        <a:p>
          <a:pPr algn="ctr"/>
          <a:r>
            <a:rPr lang="ru-RU" sz="1600" b="1" dirty="0" smtClean="0">
              <a:solidFill>
                <a:srgbClr val="FF0000"/>
              </a:solidFill>
              <a:latin typeface="Bookman Old Style" pitchFamily="18" charset="0"/>
            </a:rPr>
            <a:t>?</a:t>
          </a:r>
          <a:endParaRPr lang="ru-RU" sz="1600" b="1" dirty="0">
            <a:solidFill>
              <a:srgbClr val="FF0000"/>
            </a:solidFill>
            <a:latin typeface="Bookman Old Style" pitchFamily="18" charset="0"/>
          </a:endParaRPr>
        </a:p>
      </dgm:t>
    </dgm:pt>
    <dgm:pt modelId="{B26C2FFE-4080-4DD4-8A7E-901D15BCD7F5}" type="parTrans" cxnId="{60AEEB4C-CEF6-46DF-8864-550BB1B5F179}">
      <dgm:prSet/>
      <dgm:spPr>
        <a:solidFill>
          <a:srgbClr val="FF0000"/>
        </a:solidFill>
      </dgm:spPr>
      <dgm:t>
        <a:bodyPr/>
        <a:lstStyle/>
        <a:p>
          <a:pPr algn="ctr"/>
          <a:endParaRPr lang="ru-RU" b="1">
            <a:latin typeface="Bookman Old Style" pitchFamily="18" charset="0"/>
          </a:endParaRPr>
        </a:p>
      </dgm:t>
    </dgm:pt>
    <dgm:pt modelId="{36D15DE9-879B-4979-9247-A007A70DAFF8}" type="sibTrans" cxnId="{60AEEB4C-CEF6-46DF-8864-550BB1B5F179}">
      <dgm:prSet/>
      <dgm:spPr/>
      <dgm:t>
        <a:bodyPr/>
        <a:lstStyle/>
        <a:p>
          <a:pPr algn="ctr"/>
          <a:endParaRPr lang="ru-RU" b="1">
            <a:latin typeface="Bookman Old Style" pitchFamily="18" charset="0"/>
          </a:endParaRPr>
        </a:p>
      </dgm:t>
    </dgm:pt>
    <dgm:pt modelId="{5A5FA1A3-C205-487C-B779-73ED3B66D4A6}">
      <dgm:prSet phldrT="[Текст]" custT="1"/>
      <dgm:spPr>
        <a:solidFill>
          <a:schemeClr val="tx2">
            <a:lumMod val="60000"/>
            <a:lumOff val="40000"/>
          </a:schemeClr>
        </a:solidFill>
        <a:ln>
          <a:solidFill>
            <a:srgbClr val="FFFF66"/>
          </a:solidFill>
        </a:ln>
      </dgm:spPr>
      <dgm:t>
        <a:bodyPr/>
        <a:lstStyle/>
        <a:p>
          <a:pPr algn="ctr"/>
          <a:r>
            <a:rPr lang="ru-RU" sz="1600" b="1" dirty="0" smtClean="0">
              <a:solidFill>
                <a:srgbClr val="FF0000"/>
              </a:solidFill>
              <a:latin typeface="Bookman Old Style" pitchFamily="18" charset="0"/>
            </a:rPr>
            <a:t>Практики</a:t>
          </a:r>
          <a:endParaRPr lang="ru-RU" sz="1600" b="1" dirty="0">
            <a:solidFill>
              <a:srgbClr val="FF0000"/>
            </a:solidFill>
            <a:latin typeface="Bookman Old Style" pitchFamily="18" charset="0"/>
          </a:endParaRPr>
        </a:p>
      </dgm:t>
    </dgm:pt>
    <dgm:pt modelId="{2A6CB4D8-CB21-4CD8-BF18-2267E8AFB5BC}" type="parTrans" cxnId="{239B67A2-F3D2-4FDE-9FEF-4D3CFBA36FF6}">
      <dgm:prSet/>
      <dgm:spPr>
        <a:solidFill>
          <a:srgbClr val="FF0000"/>
        </a:solidFill>
      </dgm:spPr>
      <dgm:t>
        <a:bodyPr/>
        <a:lstStyle/>
        <a:p>
          <a:pPr algn="ctr"/>
          <a:endParaRPr lang="ru-RU" b="1">
            <a:latin typeface="Bookman Old Style" pitchFamily="18" charset="0"/>
          </a:endParaRPr>
        </a:p>
      </dgm:t>
    </dgm:pt>
    <dgm:pt modelId="{C200E2E4-15C7-4EA3-800B-90D91E014DED}" type="sibTrans" cxnId="{239B67A2-F3D2-4FDE-9FEF-4D3CFBA36FF6}">
      <dgm:prSet/>
      <dgm:spPr/>
      <dgm:t>
        <a:bodyPr/>
        <a:lstStyle/>
        <a:p>
          <a:pPr algn="ctr"/>
          <a:endParaRPr lang="ru-RU" b="1">
            <a:latin typeface="Bookman Old Style" pitchFamily="18" charset="0"/>
          </a:endParaRPr>
        </a:p>
      </dgm:t>
    </dgm:pt>
    <dgm:pt modelId="{72ADD2D4-B0A0-4626-B681-47332EF8FAA7}">
      <dgm:prSet custT="1"/>
      <dgm:spPr>
        <a:solidFill>
          <a:schemeClr val="tx2">
            <a:lumMod val="60000"/>
            <a:lumOff val="40000"/>
          </a:schemeClr>
        </a:solidFill>
        <a:ln>
          <a:solidFill>
            <a:srgbClr val="FFFF66"/>
          </a:solidFill>
        </a:ln>
      </dgm:spPr>
      <dgm:t>
        <a:bodyPr/>
        <a:lstStyle/>
        <a:p>
          <a:r>
            <a:rPr lang="ru-RU" sz="1600" b="1" dirty="0" smtClean="0">
              <a:solidFill>
                <a:srgbClr val="FF0000"/>
              </a:solidFill>
              <a:latin typeface="Bookman Old Style" pitchFamily="18" charset="0"/>
            </a:rPr>
            <a:t>Химики</a:t>
          </a:r>
          <a:endParaRPr lang="ru-RU" sz="1600" b="1" dirty="0">
            <a:solidFill>
              <a:srgbClr val="FF0000"/>
            </a:solidFill>
            <a:latin typeface="Bookman Old Style" pitchFamily="18" charset="0"/>
          </a:endParaRPr>
        </a:p>
      </dgm:t>
    </dgm:pt>
    <dgm:pt modelId="{72D46E9C-591C-4837-93F8-1455F7400729}" type="parTrans" cxnId="{1A961E7F-F7C8-4C82-98F3-654807D08E9B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91A6BC0F-7D30-4270-96FA-E9FBE63B912A}" type="sibTrans" cxnId="{1A961E7F-F7C8-4C82-98F3-654807D08E9B}">
      <dgm:prSet/>
      <dgm:spPr/>
      <dgm:t>
        <a:bodyPr/>
        <a:lstStyle/>
        <a:p>
          <a:endParaRPr lang="ru-RU"/>
        </a:p>
      </dgm:t>
    </dgm:pt>
    <dgm:pt modelId="{F37C1898-B829-4333-9B2D-16408BED2B71}">
      <dgm:prSet custT="1"/>
      <dgm:spPr>
        <a:solidFill>
          <a:schemeClr val="tx2">
            <a:lumMod val="60000"/>
            <a:lumOff val="40000"/>
          </a:schemeClr>
        </a:solidFill>
        <a:ln>
          <a:solidFill>
            <a:srgbClr val="FFFF66"/>
          </a:solidFill>
        </a:ln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600" b="1" dirty="0" smtClean="0">
              <a:solidFill>
                <a:srgbClr val="FF0000"/>
              </a:solidFill>
              <a:latin typeface="Bookman Old Style" pitchFamily="18" charset="0"/>
            </a:rPr>
            <a:t>Банкиры</a:t>
          </a:r>
          <a:endParaRPr lang="ru-RU" sz="1600" b="1" dirty="0">
            <a:solidFill>
              <a:srgbClr val="FF0000"/>
            </a:solidFill>
            <a:latin typeface="Bookman Old Style" pitchFamily="18" charset="0"/>
          </a:endParaRPr>
        </a:p>
      </dgm:t>
    </dgm:pt>
    <dgm:pt modelId="{E192E5B8-55F3-4445-9EB6-3AF5565F8AC8}" type="parTrans" cxnId="{BD43A18E-C9E4-47CA-9CD4-57EEA4416EDF}">
      <dgm:prSet/>
      <dgm:spPr>
        <a:solidFill>
          <a:srgbClr val="FF0000"/>
        </a:solidFill>
      </dgm:spPr>
      <dgm:t>
        <a:bodyPr/>
        <a:lstStyle/>
        <a:p>
          <a:endParaRPr lang="ru-RU">
            <a:solidFill>
              <a:srgbClr val="FFFF66"/>
            </a:solidFill>
          </a:endParaRPr>
        </a:p>
      </dgm:t>
    </dgm:pt>
    <dgm:pt modelId="{0661E357-8DE6-4585-A23B-C86CD60F74FF}" type="sibTrans" cxnId="{BD43A18E-C9E4-47CA-9CD4-57EEA4416EDF}">
      <dgm:prSet/>
      <dgm:spPr/>
      <dgm:t>
        <a:bodyPr/>
        <a:lstStyle/>
        <a:p>
          <a:endParaRPr lang="ru-RU"/>
        </a:p>
      </dgm:t>
    </dgm:pt>
    <dgm:pt modelId="{55A364CE-DF07-4E22-904B-1D414EA69224}">
      <dgm:prSet custT="1"/>
      <dgm:spPr>
        <a:solidFill>
          <a:schemeClr val="tx2">
            <a:lumMod val="60000"/>
            <a:lumOff val="40000"/>
          </a:schemeClr>
        </a:solidFill>
        <a:ln>
          <a:solidFill>
            <a:srgbClr val="FFFF66"/>
          </a:solidFill>
        </a:ln>
      </dgm:spPr>
      <dgm:t>
        <a:bodyPr/>
        <a:lstStyle/>
        <a:p>
          <a:r>
            <a:rPr lang="ru-RU" sz="1600" b="1" dirty="0" smtClean="0">
              <a:solidFill>
                <a:srgbClr val="FF0000"/>
              </a:solidFill>
              <a:latin typeface="Bookman Old Style" pitchFamily="18" charset="0"/>
            </a:rPr>
            <a:t>Физики</a:t>
          </a:r>
          <a:endParaRPr lang="ru-RU" sz="1600" b="1" dirty="0">
            <a:solidFill>
              <a:srgbClr val="FF0000"/>
            </a:solidFill>
            <a:latin typeface="Bookman Old Style" pitchFamily="18" charset="0"/>
          </a:endParaRPr>
        </a:p>
      </dgm:t>
    </dgm:pt>
    <dgm:pt modelId="{764123F5-0828-4CAC-A3AC-5BA46433CEC7}" type="parTrans" cxnId="{55927C5E-0BA7-4223-8D30-0090B54F3368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F78E54FB-D954-4661-BD79-F1D9110956AC}" type="sibTrans" cxnId="{55927C5E-0BA7-4223-8D30-0090B54F3368}">
      <dgm:prSet/>
      <dgm:spPr/>
      <dgm:t>
        <a:bodyPr/>
        <a:lstStyle/>
        <a:p>
          <a:endParaRPr lang="ru-RU"/>
        </a:p>
      </dgm:t>
    </dgm:pt>
    <dgm:pt modelId="{5C3AEDF6-7237-4119-BCD4-E422C3D55D89}">
      <dgm:prSet custT="1"/>
      <dgm:spPr>
        <a:solidFill>
          <a:schemeClr val="tx2">
            <a:lumMod val="60000"/>
            <a:lumOff val="40000"/>
          </a:schemeClr>
        </a:solidFill>
        <a:ln>
          <a:solidFill>
            <a:srgbClr val="FFFF66"/>
          </a:solidFill>
        </a:ln>
      </dgm:spPr>
      <dgm:t>
        <a:bodyPr/>
        <a:lstStyle/>
        <a:p>
          <a:r>
            <a:rPr lang="ru-RU" sz="1600" b="1" dirty="0" smtClean="0">
              <a:solidFill>
                <a:srgbClr val="FF0000"/>
              </a:solidFill>
              <a:latin typeface="Bookman Old Style" pitchFamily="18" charset="0"/>
            </a:rPr>
            <a:t>Историки</a:t>
          </a:r>
          <a:endParaRPr lang="ru-RU" sz="1600" b="1" dirty="0">
            <a:solidFill>
              <a:srgbClr val="FF0000"/>
            </a:solidFill>
            <a:latin typeface="Bookman Old Style" pitchFamily="18" charset="0"/>
          </a:endParaRPr>
        </a:p>
      </dgm:t>
    </dgm:pt>
    <dgm:pt modelId="{8C3404B3-7DB3-4D63-B44E-0113FEC1AE04}" type="parTrans" cxnId="{D3B89EC9-6BFD-49BC-BD72-13B5E2E70D4A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F355B87F-C9A9-476E-B587-4EFE6A718E0A}" type="sibTrans" cxnId="{D3B89EC9-6BFD-49BC-BD72-13B5E2E70D4A}">
      <dgm:prSet/>
      <dgm:spPr/>
      <dgm:t>
        <a:bodyPr/>
        <a:lstStyle/>
        <a:p>
          <a:endParaRPr lang="ru-RU"/>
        </a:p>
      </dgm:t>
    </dgm:pt>
    <dgm:pt modelId="{92E4A366-2A45-450F-90A4-E9FB0F86F8A4}">
      <dgm:prSet phldrT="[Текст]" custT="1"/>
      <dgm:spPr>
        <a:solidFill>
          <a:schemeClr val="tx2">
            <a:lumMod val="60000"/>
            <a:lumOff val="40000"/>
          </a:schemeClr>
        </a:solidFill>
        <a:ln>
          <a:solidFill>
            <a:srgbClr val="FFFF66"/>
          </a:solidFill>
        </a:ln>
      </dgm:spPr>
      <dgm:t>
        <a:bodyPr/>
        <a:lstStyle/>
        <a:p>
          <a:pPr algn="ctr"/>
          <a:r>
            <a:rPr lang="ru-RU" sz="1400" b="1" dirty="0" smtClean="0">
              <a:solidFill>
                <a:srgbClr val="FF0000"/>
              </a:solidFill>
              <a:latin typeface="Bookman Old Style" pitchFamily="18" charset="0"/>
            </a:rPr>
            <a:t>Исследователи</a:t>
          </a:r>
          <a:endParaRPr lang="ru-RU" sz="1400" b="1" dirty="0">
            <a:solidFill>
              <a:srgbClr val="FF0000"/>
            </a:solidFill>
            <a:latin typeface="Bookman Old Style" pitchFamily="18" charset="0"/>
          </a:endParaRPr>
        </a:p>
      </dgm:t>
    </dgm:pt>
    <dgm:pt modelId="{4EB1E491-D455-446D-B114-D90E33AEED3A}" type="sibTrans" cxnId="{7ADB0539-2BC0-4C1A-90CC-54F3F40D2CAA}">
      <dgm:prSet/>
      <dgm:spPr/>
      <dgm:t>
        <a:bodyPr/>
        <a:lstStyle/>
        <a:p>
          <a:pPr algn="ctr"/>
          <a:endParaRPr lang="ru-RU" b="1">
            <a:latin typeface="Bookman Old Style" pitchFamily="18" charset="0"/>
          </a:endParaRPr>
        </a:p>
      </dgm:t>
    </dgm:pt>
    <dgm:pt modelId="{4B44F36B-40E5-490D-9140-5338BDC5BC9E}" type="parTrans" cxnId="{7ADB0539-2BC0-4C1A-90CC-54F3F40D2CAA}">
      <dgm:prSet/>
      <dgm:spPr>
        <a:solidFill>
          <a:srgbClr val="FF0000"/>
        </a:solidFill>
      </dgm:spPr>
      <dgm:t>
        <a:bodyPr/>
        <a:lstStyle/>
        <a:p>
          <a:pPr algn="ctr"/>
          <a:endParaRPr lang="ru-RU" b="1" dirty="0">
            <a:latin typeface="Bookman Old Style" pitchFamily="18" charset="0"/>
          </a:endParaRPr>
        </a:p>
      </dgm:t>
    </dgm:pt>
    <dgm:pt modelId="{13F3A029-E82C-4354-B4E3-239A0E63DB8C}">
      <dgm:prSet phldrT="[Текст]" custT="1"/>
      <dgm:spPr>
        <a:solidFill>
          <a:schemeClr val="tx2">
            <a:lumMod val="60000"/>
            <a:lumOff val="40000"/>
          </a:schemeClr>
        </a:solidFill>
        <a:ln>
          <a:solidFill>
            <a:srgbClr val="FFFF66"/>
          </a:solidFill>
        </a:ln>
      </dgm:spPr>
      <dgm:t>
        <a:bodyPr/>
        <a:lstStyle/>
        <a:p>
          <a:pPr algn="ctr"/>
          <a:r>
            <a:rPr lang="ru-RU" sz="1600" b="1" dirty="0" smtClean="0">
              <a:solidFill>
                <a:srgbClr val="FF0000"/>
              </a:solidFill>
              <a:latin typeface="Bookman Old Style" pitchFamily="18" charset="0"/>
            </a:rPr>
            <a:t>Художники</a:t>
          </a:r>
          <a:endParaRPr lang="ru-RU" sz="1600" b="1" dirty="0">
            <a:solidFill>
              <a:srgbClr val="FF0000"/>
            </a:solidFill>
            <a:latin typeface="Bookman Old Style" pitchFamily="18" charset="0"/>
          </a:endParaRPr>
        </a:p>
      </dgm:t>
    </dgm:pt>
    <dgm:pt modelId="{95DBD650-BCCB-4ADC-B633-ACAE9B5713F5}" type="sibTrans" cxnId="{DBA58E0D-5487-453D-A256-61DD045B1865}">
      <dgm:prSet/>
      <dgm:spPr/>
      <dgm:t>
        <a:bodyPr/>
        <a:lstStyle/>
        <a:p>
          <a:pPr algn="ctr"/>
          <a:endParaRPr lang="ru-RU" b="1">
            <a:latin typeface="Bookman Old Style" pitchFamily="18" charset="0"/>
          </a:endParaRPr>
        </a:p>
      </dgm:t>
    </dgm:pt>
    <dgm:pt modelId="{C4432CA3-AC48-4CC0-B05C-791BC4478C84}" type="parTrans" cxnId="{DBA58E0D-5487-453D-A256-61DD045B1865}">
      <dgm:prSet/>
      <dgm:spPr>
        <a:solidFill>
          <a:srgbClr val="FF0000"/>
        </a:solidFill>
      </dgm:spPr>
      <dgm:t>
        <a:bodyPr/>
        <a:lstStyle/>
        <a:p>
          <a:pPr algn="ctr"/>
          <a:endParaRPr lang="ru-RU" b="1">
            <a:latin typeface="Bookman Old Style" pitchFamily="18" charset="0"/>
          </a:endParaRPr>
        </a:p>
      </dgm:t>
    </dgm:pt>
    <dgm:pt modelId="{C03E1796-E5BD-4F23-BD68-4BEBE7FB42DB}">
      <dgm:prSet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История процента и его применение</a:t>
          </a:r>
          <a:endParaRPr lang="ru-RU" dirty="0">
            <a:solidFill>
              <a:srgbClr val="FF0000"/>
            </a:solidFill>
          </a:endParaRPr>
        </a:p>
      </dgm:t>
    </dgm:pt>
    <dgm:pt modelId="{05DC32B6-AC9E-4C65-BF13-09C946291D21}" type="parTrans" cxnId="{AAF2FB9D-A92D-4735-83B1-F10233BDBF71}">
      <dgm:prSet/>
      <dgm:spPr/>
      <dgm:t>
        <a:bodyPr/>
        <a:lstStyle/>
        <a:p>
          <a:endParaRPr lang="ru-RU"/>
        </a:p>
      </dgm:t>
    </dgm:pt>
    <dgm:pt modelId="{9B95FC68-6303-4BB0-AD67-329EF4E81898}" type="sibTrans" cxnId="{AAF2FB9D-A92D-4735-83B1-F10233BDBF71}">
      <dgm:prSet/>
      <dgm:spPr/>
      <dgm:t>
        <a:bodyPr/>
        <a:lstStyle/>
        <a:p>
          <a:endParaRPr lang="ru-RU"/>
        </a:p>
      </dgm:t>
    </dgm:pt>
    <dgm:pt modelId="{5B6E1988-3C1C-4162-8FE1-FA2CC9A5EC72}">
      <dgm:prSet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Различные способы решения задач на проценты.</a:t>
          </a:r>
        </a:p>
      </dgm:t>
    </dgm:pt>
    <dgm:pt modelId="{3602EC90-DAD8-471B-950F-842FE91729DF}" type="parTrans" cxnId="{9A0CC242-56FC-430A-B7FE-A7C33497EAFC}">
      <dgm:prSet/>
      <dgm:spPr/>
      <dgm:t>
        <a:bodyPr/>
        <a:lstStyle/>
        <a:p>
          <a:endParaRPr lang="ru-RU"/>
        </a:p>
      </dgm:t>
    </dgm:pt>
    <dgm:pt modelId="{28E9F6A9-7ADC-49E0-AA07-75ED122B0B52}" type="sibTrans" cxnId="{9A0CC242-56FC-430A-B7FE-A7C33497EAFC}">
      <dgm:prSet/>
      <dgm:spPr/>
      <dgm:t>
        <a:bodyPr/>
        <a:lstStyle/>
        <a:p>
          <a:endParaRPr lang="ru-RU"/>
        </a:p>
      </dgm:t>
    </dgm:pt>
    <dgm:pt modelId="{5306927F-EED0-445C-83EE-6B56DEBF4D79}">
      <dgm:prSet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Задачи на смеси и сплавы.</a:t>
          </a:r>
        </a:p>
      </dgm:t>
    </dgm:pt>
    <dgm:pt modelId="{58DCD1BF-8D56-4077-A75F-DDBF0ECD588D}" type="parTrans" cxnId="{16AC64AC-0178-46D1-B00E-5AC6BD020468}">
      <dgm:prSet/>
      <dgm:spPr/>
      <dgm:t>
        <a:bodyPr/>
        <a:lstStyle/>
        <a:p>
          <a:endParaRPr lang="ru-RU"/>
        </a:p>
      </dgm:t>
    </dgm:pt>
    <dgm:pt modelId="{009CA620-547E-4005-8AFE-A5C3E37597E8}" type="sibTrans" cxnId="{16AC64AC-0178-46D1-B00E-5AC6BD020468}">
      <dgm:prSet/>
      <dgm:spPr/>
      <dgm:t>
        <a:bodyPr/>
        <a:lstStyle/>
        <a:p>
          <a:endParaRPr lang="ru-RU"/>
        </a:p>
      </dgm:t>
    </dgm:pt>
    <dgm:pt modelId="{9FD48629-E543-4E29-8A3E-6AA5CB72359C}">
      <dgm:prSet/>
      <dgm:spPr/>
      <dgm:t>
        <a:bodyPr/>
        <a:lstStyle/>
        <a:p>
          <a:endParaRPr lang="ru-RU"/>
        </a:p>
      </dgm:t>
    </dgm:pt>
    <dgm:pt modelId="{6C4C4181-292C-47C7-BDBC-CA8EF3EFB621}" type="parTrans" cxnId="{F8833E17-3AF5-4226-8BFD-046E6ACEE272}">
      <dgm:prSet/>
      <dgm:spPr/>
      <dgm:t>
        <a:bodyPr/>
        <a:lstStyle/>
        <a:p>
          <a:endParaRPr lang="ru-RU"/>
        </a:p>
      </dgm:t>
    </dgm:pt>
    <dgm:pt modelId="{F80F4EF2-871C-48FB-8281-8A7FE115FC11}" type="sibTrans" cxnId="{F8833E17-3AF5-4226-8BFD-046E6ACEE272}">
      <dgm:prSet/>
      <dgm:spPr/>
      <dgm:t>
        <a:bodyPr/>
        <a:lstStyle/>
        <a:p>
          <a:endParaRPr lang="ru-RU"/>
        </a:p>
      </dgm:t>
    </dgm:pt>
    <dgm:pt modelId="{6C604C88-9606-4ECF-8C38-4824CF763C71}">
      <dgm:prSet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Пропорции.</a:t>
          </a:r>
        </a:p>
      </dgm:t>
    </dgm:pt>
    <dgm:pt modelId="{9386DC26-5DE6-407F-9F9A-72D179F077D0}" type="parTrans" cxnId="{B8F8CB96-CC76-4044-B209-5541540F9B93}">
      <dgm:prSet/>
      <dgm:spPr/>
      <dgm:t>
        <a:bodyPr/>
        <a:lstStyle/>
        <a:p>
          <a:endParaRPr lang="ru-RU"/>
        </a:p>
      </dgm:t>
    </dgm:pt>
    <dgm:pt modelId="{232B2A5A-77EB-422E-97BF-B3AC9BE4B73F}" type="sibTrans" cxnId="{B8F8CB96-CC76-4044-B209-5541540F9B93}">
      <dgm:prSet/>
      <dgm:spPr/>
      <dgm:t>
        <a:bodyPr/>
        <a:lstStyle/>
        <a:p>
          <a:endParaRPr lang="ru-RU"/>
        </a:p>
      </dgm:t>
    </dgm:pt>
    <dgm:pt modelId="{7DBAF71B-F92A-41A8-9EB0-E086C957DB0E}">
      <dgm:prSet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</a:rPr>
            <a:t>Золотая пропорция.</a:t>
          </a:r>
        </a:p>
      </dgm:t>
    </dgm:pt>
    <dgm:pt modelId="{759468F6-18C9-4169-8064-F90663514383}" type="parTrans" cxnId="{6B796E08-08C9-4795-9B85-6FAEDE4361AC}">
      <dgm:prSet/>
      <dgm:spPr/>
      <dgm:t>
        <a:bodyPr/>
        <a:lstStyle/>
        <a:p>
          <a:endParaRPr lang="ru-RU"/>
        </a:p>
      </dgm:t>
    </dgm:pt>
    <dgm:pt modelId="{66525A8A-CA6A-47BE-B519-4BBA2F52FE2F}" type="sibTrans" cxnId="{6B796E08-08C9-4795-9B85-6FAEDE4361AC}">
      <dgm:prSet/>
      <dgm:spPr/>
      <dgm:t>
        <a:bodyPr/>
        <a:lstStyle/>
        <a:p>
          <a:endParaRPr lang="ru-RU"/>
        </a:p>
      </dgm:t>
    </dgm:pt>
    <dgm:pt modelId="{E231081A-B4BF-4313-835A-7C68C26380C1}">
      <dgm:prSet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Банковская система</a:t>
          </a:r>
          <a:r>
            <a:rPr lang="ru-RU" b="1" dirty="0" smtClean="0">
              <a:solidFill>
                <a:srgbClr val="7030A0"/>
              </a:solidFill>
            </a:rPr>
            <a:t>.</a:t>
          </a:r>
          <a:r>
            <a:rPr lang="ru-RU" dirty="0" smtClean="0">
              <a:solidFill>
                <a:srgbClr val="7030A0"/>
              </a:solidFill>
            </a:rPr>
            <a:t> </a:t>
          </a:r>
          <a:endParaRPr lang="ru-RU" dirty="0"/>
        </a:p>
      </dgm:t>
    </dgm:pt>
    <dgm:pt modelId="{8221355F-4687-4D5C-B40F-21F4ED17C2B8}" type="parTrans" cxnId="{2EC343C6-6E36-4AE2-9CEC-E8DD51D06256}">
      <dgm:prSet/>
      <dgm:spPr/>
      <dgm:t>
        <a:bodyPr/>
        <a:lstStyle/>
        <a:p>
          <a:endParaRPr lang="ru-RU"/>
        </a:p>
      </dgm:t>
    </dgm:pt>
    <dgm:pt modelId="{F1C4BFAE-7651-468A-821A-4A1D4614DA80}" type="sibTrans" cxnId="{2EC343C6-6E36-4AE2-9CEC-E8DD51D06256}">
      <dgm:prSet/>
      <dgm:spPr/>
      <dgm:t>
        <a:bodyPr/>
        <a:lstStyle/>
        <a:p>
          <a:endParaRPr lang="ru-RU"/>
        </a:p>
      </dgm:t>
    </dgm:pt>
    <dgm:pt modelId="{39121DD3-748E-4B5E-83B5-BB4D9692FB39}">
      <dgm:prSet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Банковская система.</a:t>
          </a:r>
          <a:r>
            <a:rPr lang="ru-RU" dirty="0" smtClean="0">
              <a:solidFill>
                <a:srgbClr val="FF0000"/>
              </a:solidFill>
            </a:rPr>
            <a:t> </a:t>
          </a:r>
          <a:endParaRPr lang="ru-RU" dirty="0">
            <a:solidFill>
              <a:srgbClr val="FF0000"/>
            </a:solidFill>
          </a:endParaRPr>
        </a:p>
      </dgm:t>
    </dgm:pt>
    <dgm:pt modelId="{B27D6C55-EDFF-4F46-9D4C-0A864ED55FC7}" type="parTrans" cxnId="{E6874BDF-1762-4D44-BB6A-4A21EE6AC1C6}">
      <dgm:prSet/>
      <dgm:spPr/>
      <dgm:t>
        <a:bodyPr/>
        <a:lstStyle/>
        <a:p>
          <a:endParaRPr lang="ru-RU"/>
        </a:p>
      </dgm:t>
    </dgm:pt>
    <dgm:pt modelId="{B820326D-C43E-49DF-B6FB-00090D867097}" type="sibTrans" cxnId="{E6874BDF-1762-4D44-BB6A-4A21EE6AC1C6}">
      <dgm:prSet/>
      <dgm:spPr/>
      <dgm:t>
        <a:bodyPr/>
        <a:lstStyle/>
        <a:p>
          <a:endParaRPr lang="ru-RU"/>
        </a:p>
      </dgm:t>
    </dgm:pt>
    <dgm:pt modelId="{AFFAA6ED-FDCD-4FBE-8E18-3DD4AF09B037}" type="pres">
      <dgm:prSet presAssocID="{00662AE3-D8AC-4106-B0F1-5F43F0EAE74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548AA7-BE2A-403D-B69C-85BFB8A48417}" type="pres">
      <dgm:prSet presAssocID="{5F13B8B3-E00B-432E-8078-605650428D27}" presName="centerShape" presStyleLbl="node0" presStyleIdx="0" presStyleCnt="1" custScaleX="115582" custScaleY="104669"/>
      <dgm:spPr/>
      <dgm:t>
        <a:bodyPr/>
        <a:lstStyle/>
        <a:p>
          <a:endParaRPr lang="ru-RU"/>
        </a:p>
      </dgm:t>
    </dgm:pt>
    <dgm:pt modelId="{6E78AE5F-8F4F-49E0-AB52-40C349C0AC6A}" type="pres">
      <dgm:prSet presAssocID="{EEE7B2C5-479E-4962-A959-E5E7ED01E046}" presName="parTrans" presStyleLbl="sibTrans2D1" presStyleIdx="0" presStyleCnt="16" custScaleY="53552"/>
      <dgm:spPr/>
      <dgm:t>
        <a:bodyPr/>
        <a:lstStyle/>
        <a:p>
          <a:endParaRPr lang="ru-RU"/>
        </a:p>
      </dgm:t>
    </dgm:pt>
    <dgm:pt modelId="{07261F5C-61F4-4E0B-AFC8-AE525A1C51F0}" type="pres">
      <dgm:prSet presAssocID="{EEE7B2C5-479E-4962-A959-E5E7ED01E046}" presName="connectorText" presStyleLbl="sibTrans2D1" presStyleIdx="0" presStyleCnt="16"/>
      <dgm:spPr/>
      <dgm:t>
        <a:bodyPr/>
        <a:lstStyle/>
        <a:p>
          <a:endParaRPr lang="ru-RU"/>
        </a:p>
      </dgm:t>
    </dgm:pt>
    <dgm:pt modelId="{BCEBF6AF-E2C1-4048-AB01-BF3B7FBD9CA4}" type="pres">
      <dgm:prSet presAssocID="{D251B8AB-4F78-4362-B5D5-B531658CDEB2}" presName="node" presStyleLbl="node1" presStyleIdx="0" presStyleCnt="16" custScaleX="137536" custScaleY="108019" custRadScaleRad="98022" custRadScaleInc="212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21A792-E5B1-4581-8D85-BCB902FA6814}" type="pres">
      <dgm:prSet presAssocID="{3602EC90-DAD8-471B-950F-842FE91729DF}" presName="parTrans" presStyleLbl="sibTrans2D1" presStyleIdx="1" presStyleCnt="16"/>
      <dgm:spPr/>
      <dgm:t>
        <a:bodyPr/>
        <a:lstStyle/>
        <a:p>
          <a:endParaRPr lang="ru-RU"/>
        </a:p>
      </dgm:t>
    </dgm:pt>
    <dgm:pt modelId="{66A1FA4F-A909-4BAB-9E09-CEBE244A8202}" type="pres">
      <dgm:prSet presAssocID="{3602EC90-DAD8-471B-950F-842FE91729DF}" presName="connectorText" presStyleLbl="sibTrans2D1" presStyleIdx="1" presStyleCnt="16"/>
      <dgm:spPr/>
      <dgm:t>
        <a:bodyPr/>
        <a:lstStyle/>
        <a:p>
          <a:endParaRPr lang="ru-RU"/>
        </a:p>
      </dgm:t>
    </dgm:pt>
    <dgm:pt modelId="{DC86FD0E-8504-4AE5-A5A7-11262AFF9A1F}" type="pres">
      <dgm:prSet presAssocID="{5B6E1988-3C1C-4162-8FE1-FA2CC9A5EC72}" presName="node" presStyleLbl="node1" presStyleIdx="1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A45892-E9E6-425A-8EC2-B97D3949A7CA}" type="pres">
      <dgm:prSet presAssocID="{8C3404B3-7DB3-4D63-B44E-0113FEC1AE04}" presName="parTrans" presStyleLbl="sibTrans2D1" presStyleIdx="2" presStyleCnt="16" custScaleY="54867"/>
      <dgm:spPr/>
      <dgm:t>
        <a:bodyPr/>
        <a:lstStyle/>
        <a:p>
          <a:endParaRPr lang="ru-RU"/>
        </a:p>
      </dgm:t>
    </dgm:pt>
    <dgm:pt modelId="{2F99438A-AB25-465B-98D2-1FE2FDB70E17}" type="pres">
      <dgm:prSet presAssocID="{8C3404B3-7DB3-4D63-B44E-0113FEC1AE04}" presName="connectorText" presStyleLbl="sibTrans2D1" presStyleIdx="2" presStyleCnt="16"/>
      <dgm:spPr/>
      <dgm:t>
        <a:bodyPr/>
        <a:lstStyle/>
        <a:p>
          <a:endParaRPr lang="ru-RU"/>
        </a:p>
      </dgm:t>
    </dgm:pt>
    <dgm:pt modelId="{5602359B-22B0-4D95-8F0B-280B82EBB93D}" type="pres">
      <dgm:prSet presAssocID="{5C3AEDF6-7237-4119-BCD4-E422C3D55D89}" presName="node" presStyleLbl="node1" presStyleIdx="2" presStyleCnt="16" custScaleX="130909" custScaleY="99998" custRadScaleRad="108898" custRadScaleInc="231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8E69EF-BD21-435E-8404-4B7A36D55067}" type="pres">
      <dgm:prSet presAssocID="{05DC32B6-AC9E-4C65-BF13-09C946291D21}" presName="parTrans" presStyleLbl="sibTrans2D1" presStyleIdx="3" presStyleCnt="16"/>
      <dgm:spPr/>
      <dgm:t>
        <a:bodyPr/>
        <a:lstStyle/>
        <a:p>
          <a:endParaRPr lang="ru-RU"/>
        </a:p>
      </dgm:t>
    </dgm:pt>
    <dgm:pt modelId="{C1EDDD8D-B678-4604-BF49-0C88B87F812F}" type="pres">
      <dgm:prSet presAssocID="{05DC32B6-AC9E-4C65-BF13-09C946291D21}" presName="connectorText" presStyleLbl="sibTrans2D1" presStyleIdx="3" presStyleCnt="16"/>
      <dgm:spPr/>
      <dgm:t>
        <a:bodyPr/>
        <a:lstStyle/>
        <a:p>
          <a:endParaRPr lang="ru-RU"/>
        </a:p>
      </dgm:t>
    </dgm:pt>
    <dgm:pt modelId="{24EDCA77-E231-4678-A2B4-C567012D2ABC}" type="pres">
      <dgm:prSet presAssocID="{C03E1796-E5BD-4F23-BD68-4BEBE7FB42DB}" presName="node" presStyleLbl="node1" presStyleIdx="3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D8E8EE-A8FD-48C1-BFDB-376E9C62DA76}" type="pres">
      <dgm:prSet presAssocID="{C4432CA3-AC48-4CC0-B05C-791BC4478C84}" presName="parTrans" presStyleLbl="sibTrans2D1" presStyleIdx="4" presStyleCnt="16" custScaleY="48903"/>
      <dgm:spPr/>
      <dgm:t>
        <a:bodyPr/>
        <a:lstStyle/>
        <a:p>
          <a:endParaRPr lang="ru-RU"/>
        </a:p>
      </dgm:t>
    </dgm:pt>
    <dgm:pt modelId="{BF871D6D-AC1A-4538-85FD-60CED9EC87CE}" type="pres">
      <dgm:prSet presAssocID="{C4432CA3-AC48-4CC0-B05C-791BC4478C84}" presName="connectorText" presStyleLbl="sibTrans2D1" presStyleIdx="4" presStyleCnt="16"/>
      <dgm:spPr/>
      <dgm:t>
        <a:bodyPr/>
        <a:lstStyle/>
        <a:p>
          <a:endParaRPr lang="ru-RU"/>
        </a:p>
      </dgm:t>
    </dgm:pt>
    <dgm:pt modelId="{DA2609F9-E0A4-4567-B60B-FFC43ADCA080}" type="pres">
      <dgm:prSet presAssocID="{13F3A029-E82C-4354-B4E3-239A0E63DB8C}" presName="node" presStyleLbl="node1" presStyleIdx="4" presStyleCnt="16" custScaleX="175862" custScaleY="117759" custRadScaleRad="112730" custRadScaleInc="-115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F8AB33-D6B5-4C47-9CBE-A10E83A493F8}" type="pres">
      <dgm:prSet presAssocID="{759468F6-18C9-4169-8064-F90663514383}" presName="parTrans" presStyleLbl="sibTrans2D1" presStyleIdx="5" presStyleCnt="16"/>
      <dgm:spPr/>
      <dgm:t>
        <a:bodyPr/>
        <a:lstStyle/>
        <a:p>
          <a:endParaRPr lang="ru-RU"/>
        </a:p>
      </dgm:t>
    </dgm:pt>
    <dgm:pt modelId="{54A67B86-D44D-4A08-A0EA-2DF9BAC649C3}" type="pres">
      <dgm:prSet presAssocID="{759468F6-18C9-4169-8064-F90663514383}" presName="connectorText" presStyleLbl="sibTrans2D1" presStyleIdx="5" presStyleCnt="16"/>
      <dgm:spPr/>
      <dgm:t>
        <a:bodyPr/>
        <a:lstStyle/>
        <a:p>
          <a:endParaRPr lang="ru-RU"/>
        </a:p>
      </dgm:t>
    </dgm:pt>
    <dgm:pt modelId="{41B53B6C-93D0-43D3-A99D-423A59B99063}" type="pres">
      <dgm:prSet presAssocID="{7DBAF71B-F92A-41A8-9EB0-E086C957DB0E}" presName="node" presStyleLbl="node1" presStyleIdx="5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0128A8-0949-4BFF-BF15-F9AD8D8351DE}" type="pres">
      <dgm:prSet presAssocID="{4B44F36B-40E5-490D-9140-5338BDC5BC9E}" presName="parTrans" presStyleLbl="sibTrans2D1" presStyleIdx="6" presStyleCnt="16" custScaleY="51262"/>
      <dgm:spPr/>
      <dgm:t>
        <a:bodyPr/>
        <a:lstStyle/>
        <a:p>
          <a:endParaRPr lang="ru-RU"/>
        </a:p>
      </dgm:t>
    </dgm:pt>
    <dgm:pt modelId="{8B8BCD27-23F8-4134-BCE1-2CD86E92BDB6}" type="pres">
      <dgm:prSet presAssocID="{4B44F36B-40E5-490D-9140-5338BDC5BC9E}" presName="connectorText" presStyleLbl="sibTrans2D1" presStyleIdx="6" presStyleCnt="16"/>
      <dgm:spPr/>
      <dgm:t>
        <a:bodyPr/>
        <a:lstStyle/>
        <a:p>
          <a:endParaRPr lang="ru-RU"/>
        </a:p>
      </dgm:t>
    </dgm:pt>
    <dgm:pt modelId="{7E90F346-6812-4B58-A2D7-B57151C862F9}" type="pres">
      <dgm:prSet presAssocID="{92E4A366-2A45-450F-90A4-E9FB0F86F8A4}" presName="node" presStyleLbl="node1" presStyleIdx="6" presStyleCnt="16" custScaleX="167676" custScaleY="105461" custRadScaleRad="101350" custRadScaleInc="-346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82648C-D521-4C13-9FAB-87115D8B0D02}" type="pres">
      <dgm:prSet presAssocID="{9386DC26-5DE6-407F-9F9A-72D179F077D0}" presName="parTrans" presStyleLbl="sibTrans2D1" presStyleIdx="7" presStyleCnt="16"/>
      <dgm:spPr/>
      <dgm:t>
        <a:bodyPr/>
        <a:lstStyle/>
        <a:p>
          <a:endParaRPr lang="ru-RU"/>
        </a:p>
      </dgm:t>
    </dgm:pt>
    <dgm:pt modelId="{2BAF6A06-E03B-4B8E-ACE9-A4FF27C8DC92}" type="pres">
      <dgm:prSet presAssocID="{9386DC26-5DE6-407F-9F9A-72D179F077D0}" presName="connectorText" presStyleLbl="sibTrans2D1" presStyleIdx="7" presStyleCnt="16"/>
      <dgm:spPr/>
      <dgm:t>
        <a:bodyPr/>
        <a:lstStyle/>
        <a:p>
          <a:endParaRPr lang="ru-RU"/>
        </a:p>
      </dgm:t>
    </dgm:pt>
    <dgm:pt modelId="{CEE5A0A0-3E0B-4584-A869-0C4D8F73F7E3}" type="pres">
      <dgm:prSet presAssocID="{6C604C88-9606-4ECF-8C38-4824CF763C71}" presName="node" presStyleLbl="node1" presStyleIdx="7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5CC6BD-874E-4958-B560-978590D53BB5}" type="pres">
      <dgm:prSet presAssocID="{B26C2FFE-4080-4DD4-8A7E-901D15BCD7F5}" presName="parTrans" presStyleLbl="sibTrans2D1" presStyleIdx="8" presStyleCnt="16" custScaleX="137026" custScaleY="46625"/>
      <dgm:spPr/>
      <dgm:t>
        <a:bodyPr/>
        <a:lstStyle/>
        <a:p>
          <a:endParaRPr lang="ru-RU"/>
        </a:p>
      </dgm:t>
    </dgm:pt>
    <dgm:pt modelId="{B216AA98-08AC-4169-8642-443602DCF4A7}" type="pres">
      <dgm:prSet presAssocID="{B26C2FFE-4080-4DD4-8A7E-901D15BCD7F5}" presName="connectorText" presStyleLbl="sibTrans2D1" presStyleIdx="8" presStyleCnt="16"/>
      <dgm:spPr/>
      <dgm:t>
        <a:bodyPr/>
        <a:lstStyle/>
        <a:p>
          <a:endParaRPr lang="ru-RU"/>
        </a:p>
      </dgm:t>
    </dgm:pt>
    <dgm:pt modelId="{65E42E4D-1836-4584-B8C2-5B1486245C45}" type="pres">
      <dgm:prSet presAssocID="{23429CE7-1991-40F8-94C3-47FABA6FBC9B}" presName="node" presStyleLbl="node1" presStyleIdx="8" presStyleCnt="16" custScaleX="168922" custScaleY="112155" custRadScaleRad="102708" custRadScaleInc="329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14C16C-3CF0-43A8-AAB7-296FCF42C346}" type="pres">
      <dgm:prSet presAssocID="{2A6CB4D8-CB21-4CD8-BF18-2267E8AFB5BC}" presName="parTrans" presStyleLbl="sibTrans2D1" presStyleIdx="9" presStyleCnt="16" custScaleY="57192"/>
      <dgm:spPr/>
      <dgm:t>
        <a:bodyPr/>
        <a:lstStyle/>
        <a:p>
          <a:endParaRPr lang="ru-RU"/>
        </a:p>
      </dgm:t>
    </dgm:pt>
    <dgm:pt modelId="{6794F650-96D4-4A48-8B84-D0E2455E6051}" type="pres">
      <dgm:prSet presAssocID="{2A6CB4D8-CB21-4CD8-BF18-2267E8AFB5BC}" presName="connectorText" presStyleLbl="sibTrans2D1" presStyleIdx="9" presStyleCnt="16"/>
      <dgm:spPr/>
      <dgm:t>
        <a:bodyPr/>
        <a:lstStyle/>
        <a:p>
          <a:endParaRPr lang="ru-RU"/>
        </a:p>
      </dgm:t>
    </dgm:pt>
    <dgm:pt modelId="{FF90DA99-528A-413A-8BB8-E40650FE0ED9}" type="pres">
      <dgm:prSet presAssocID="{5A5FA1A3-C205-487C-B779-73ED3B66D4A6}" presName="node" presStyleLbl="node1" presStyleIdx="9" presStyleCnt="16" custScaleX="158652" custScaleY="106866" custRadScaleRad="114820" custRadScaleInc="852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20056B-B5CD-484E-9D46-15F3C9DD621E}" type="pres">
      <dgm:prSet presAssocID="{B27D6C55-EDFF-4F46-9D4C-0A864ED55FC7}" presName="parTrans" presStyleLbl="sibTrans2D1" presStyleIdx="10" presStyleCnt="16"/>
      <dgm:spPr/>
      <dgm:t>
        <a:bodyPr/>
        <a:lstStyle/>
        <a:p>
          <a:endParaRPr lang="ru-RU"/>
        </a:p>
      </dgm:t>
    </dgm:pt>
    <dgm:pt modelId="{4998A297-3D3F-4104-85D1-3579DCE5B679}" type="pres">
      <dgm:prSet presAssocID="{B27D6C55-EDFF-4F46-9D4C-0A864ED55FC7}" presName="connectorText" presStyleLbl="sibTrans2D1" presStyleIdx="10" presStyleCnt="16"/>
      <dgm:spPr/>
      <dgm:t>
        <a:bodyPr/>
        <a:lstStyle/>
        <a:p>
          <a:endParaRPr lang="ru-RU"/>
        </a:p>
      </dgm:t>
    </dgm:pt>
    <dgm:pt modelId="{01132C7C-2FBC-4278-B55C-0055F04A6CDA}" type="pres">
      <dgm:prSet presAssocID="{39121DD3-748E-4B5E-83B5-BB4D9692FB39}" presName="node" presStyleLbl="node1" presStyleIdx="10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778F24-0353-439D-BFDC-3883A048FF32}" type="pres">
      <dgm:prSet presAssocID="{72D46E9C-591C-4837-93F8-1455F7400729}" presName="parTrans" presStyleLbl="sibTrans2D1" presStyleIdx="11" presStyleCnt="16" custScaleY="68919"/>
      <dgm:spPr/>
      <dgm:t>
        <a:bodyPr/>
        <a:lstStyle/>
        <a:p>
          <a:endParaRPr lang="ru-RU"/>
        </a:p>
      </dgm:t>
    </dgm:pt>
    <dgm:pt modelId="{46DA5998-8268-426E-8C37-D5DCC55C9339}" type="pres">
      <dgm:prSet presAssocID="{72D46E9C-591C-4837-93F8-1455F7400729}" presName="connectorText" presStyleLbl="sibTrans2D1" presStyleIdx="11" presStyleCnt="16"/>
      <dgm:spPr/>
      <dgm:t>
        <a:bodyPr/>
        <a:lstStyle/>
        <a:p>
          <a:endParaRPr lang="ru-RU"/>
        </a:p>
      </dgm:t>
    </dgm:pt>
    <dgm:pt modelId="{22E8D0F6-3795-443E-8039-7074EDC7C701}" type="pres">
      <dgm:prSet presAssocID="{72ADD2D4-B0A0-4626-B681-47332EF8FAA7}" presName="node" presStyleLbl="node1" presStyleIdx="11" presStyleCnt="16" custScaleX="170937" custRadScaleRad="122725" custRadScaleInc="446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1F2436-61A5-4052-AEEE-11C7366850DF}" type="pres">
      <dgm:prSet presAssocID="{58DCD1BF-8D56-4077-A75F-DDBF0ECD588D}" presName="parTrans" presStyleLbl="sibTrans2D1" presStyleIdx="12" presStyleCnt="16"/>
      <dgm:spPr/>
      <dgm:t>
        <a:bodyPr/>
        <a:lstStyle/>
        <a:p>
          <a:endParaRPr lang="ru-RU"/>
        </a:p>
      </dgm:t>
    </dgm:pt>
    <dgm:pt modelId="{8FC2E464-7558-43CA-9DD5-746D2BFAF959}" type="pres">
      <dgm:prSet presAssocID="{58DCD1BF-8D56-4077-A75F-DDBF0ECD588D}" presName="connectorText" presStyleLbl="sibTrans2D1" presStyleIdx="12" presStyleCnt="16"/>
      <dgm:spPr/>
      <dgm:t>
        <a:bodyPr/>
        <a:lstStyle/>
        <a:p>
          <a:endParaRPr lang="ru-RU"/>
        </a:p>
      </dgm:t>
    </dgm:pt>
    <dgm:pt modelId="{0E62A746-53C8-4D26-9FB1-23FE6F26F27C}" type="pres">
      <dgm:prSet presAssocID="{5306927F-EED0-445C-83EE-6B56DEBF4D79}" presName="node" presStyleLbl="node1" presStyleIdx="12" presStyleCnt="16" custRadScaleRad="93027" custRadScaleInc="-55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349F97-D38F-4195-AA3F-CB7F3564755B}" type="pres">
      <dgm:prSet presAssocID="{764123F5-0828-4CAC-A3AC-5BA46433CEC7}" presName="parTrans" presStyleLbl="sibTrans2D1" presStyleIdx="13" presStyleCnt="16" custScaleY="54633"/>
      <dgm:spPr/>
      <dgm:t>
        <a:bodyPr/>
        <a:lstStyle/>
        <a:p>
          <a:endParaRPr lang="ru-RU"/>
        </a:p>
      </dgm:t>
    </dgm:pt>
    <dgm:pt modelId="{87B545D8-425B-4FF4-B48B-3C662C1C5E08}" type="pres">
      <dgm:prSet presAssocID="{764123F5-0828-4CAC-A3AC-5BA46433CEC7}" presName="connectorText" presStyleLbl="sibTrans2D1" presStyleIdx="13" presStyleCnt="16"/>
      <dgm:spPr/>
      <dgm:t>
        <a:bodyPr/>
        <a:lstStyle/>
        <a:p>
          <a:endParaRPr lang="ru-RU"/>
        </a:p>
      </dgm:t>
    </dgm:pt>
    <dgm:pt modelId="{531C626D-6472-444D-8CF6-6613BBD546F4}" type="pres">
      <dgm:prSet presAssocID="{55A364CE-DF07-4E22-904B-1D414EA69224}" presName="node" presStyleLbl="node1" presStyleIdx="13" presStyleCnt="16" custScaleX="165197" custScaleY="111985" custRadScaleRad="118859" custRadScaleInc="-86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CBC870-27A0-4113-9424-F164C0C7FDD2}" type="pres">
      <dgm:prSet presAssocID="{E192E5B8-55F3-4445-9EB6-3AF5565F8AC8}" presName="parTrans" presStyleLbl="sibTrans2D1" presStyleIdx="14" presStyleCnt="16" custScaleY="59131"/>
      <dgm:spPr/>
      <dgm:t>
        <a:bodyPr/>
        <a:lstStyle/>
        <a:p>
          <a:endParaRPr lang="ru-RU"/>
        </a:p>
      </dgm:t>
    </dgm:pt>
    <dgm:pt modelId="{FEBD7312-91BD-42CE-91AA-62AAA63518F9}" type="pres">
      <dgm:prSet presAssocID="{E192E5B8-55F3-4445-9EB6-3AF5565F8AC8}" presName="connectorText" presStyleLbl="sibTrans2D1" presStyleIdx="14" presStyleCnt="16"/>
      <dgm:spPr/>
      <dgm:t>
        <a:bodyPr/>
        <a:lstStyle/>
        <a:p>
          <a:endParaRPr lang="ru-RU"/>
        </a:p>
      </dgm:t>
    </dgm:pt>
    <dgm:pt modelId="{A939C935-111E-4286-99CC-DC0B11A8DB6D}" type="pres">
      <dgm:prSet presAssocID="{F37C1898-B829-4333-9B2D-16408BED2B71}" presName="node" presStyleLbl="node1" presStyleIdx="14" presStyleCnt="16" custScaleX="160429" custScaleY="113612" custRadScaleRad="112594" custRadScaleInc="-253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F54350-0F58-4278-A320-70AAB4D8A852}" type="pres">
      <dgm:prSet presAssocID="{8221355F-4687-4D5C-B40F-21F4ED17C2B8}" presName="parTrans" presStyleLbl="sibTrans2D1" presStyleIdx="15" presStyleCnt="16"/>
      <dgm:spPr/>
      <dgm:t>
        <a:bodyPr/>
        <a:lstStyle/>
        <a:p>
          <a:endParaRPr lang="ru-RU"/>
        </a:p>
      </dgm:t>
    </dgm:pt>
    <dgm:pt modelId="{312CA562-3B0D-48EA-A995-8ACF51A5293D}" type="pres">
      <dgm:prSet presAssocID="{8221355F-4687-4D5C-B40F-21F4ED17C2B8}" presName="connectorText" presStyleLbl="sibTrans2D1" presStyleIdx="15" presStyleCnt="16"/>
      <dgm:spPr/>
      <dgm:t>
        <a:bodyPr/>
        <a:lstStyle/>
        <a:p>
          <a:endParaRPr lang="ru-RU"/>
        </a:p>
      </dgm:t>
    </dgm:pt>
    <dgm:pt modelId="{7139380E-24DB-4F16-AE38-BD70043EC2C0}" type="pres">
      <dgm:prSet presAssocID="{E231081A-B4BF-4313-835A-7C68C26380C1}" presName="node" presStyleLbl="node1" presStyleIdx="15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927C5E-0BA7-4223-8D30-0090B54F3368}" srcId="{5F13B8B3-E00B-432E-8078-605650428D27}" destId="{55A364CE-DF07-4E22-904B-1D414EA69224}" srcOrd="13" destOrd="0" parTransId="{764123F5-0828-4CAC-A3AC-5BA46433CEC7}" sibTransId="{F78E54FB-D954-4661-BD79-F1D9110956AC}"/>
    <dgm:cxn modelId="{841CAF82-0531-4D7B-9C15-A88F5BFCF06F}" type="presOf" srcId="{13F3A029-E82C-4354-B4E3-239A0E63DB8C}" destId="{DA2609F9-E0A4-4567-B60B-FFC43ADCA080}" srcOrd="0" destOrd="0" presId="urn:microsoft.com/office/officeart/2005/8/layout/radial5"/>
    <dgm:cxn modelId="{16FD8E29-84F2-4864-A69F-3EF524CFABF7}" type="presOf" srcId="{764123F5-0828-4CAC-A3AC-5BA46433CEC7}" destId="{0F349F97-D38F-4195-AA3F-CB7F3564755B}" srcOrd="0" destOrd="0" presId="urn:microsoft.com/office/officeart/2005/8/layout/radial5"/>
    <dgm:cxn modelId="{AFD3768C-05AD-45E5-A752-9D483B31E75D}" type="presOf" srcId="{5F13B8B3-E00B-432E-8078-605650428D27}" destId="{D6548AA7-BE2A-403D-B69C-85BFB8A48417}" srcOrd="0" destOrd="0" presId="urn:microsoft.com/office/officeart/2005/8/layout/radial5"/>
    <dgm:cxn modelId="{E6874BDF-1762-4D44-BB6A-4A21EE6AC1C6}" srcId="{5F13B8B3-E00B-432E-8078-605650428D27}" destId="{39121DD3-748E-4B5E-83B5-BB4D9692FB39}" srcOrd="10" destOrd="0" parTransId="{B27D6C55-EDFF-4F46-9D4C-0A864ED55FC7}" sibTransId="{B820326D-C43E-49DF-B6FB-00090D867097}"/>
    <dgm:cxn modelId="{428059F3-A0D5-4605-8B34-34B4DF8BCFCD}" type="presOf" srcId="{F37C1898-B829-4333-9B2D-16408BED2B71}" destId="{A939C935-111E-4286-99CC-DC0B11A8DB6D}" srcOrd="0" destOrd="0" presId="urn:microsoft.com/office/officeart/2005/8/layout/radial5"/>
    <dgm:cxn modelId="{E1F10306-3703-4E1A-9AF9-DF5E32D2E4E5}" type="presOf" srcId="{8C3404B3-7DB3-4D63-B44E-0113FEC1AE04}" destId="{1AA45892-E9E6-425A-8EC2-B97D3949A7CA}" srcOrd="0" destOrd="0" presId="urn:microsoft.com/office/officeart/2005/8/layout/radial5"/>
    <dgm:cxn modelId="{7B79C3DB-313F-44C6-84F5-6630EC6FD799}" type="presOf" srcId="{7DBAF71B-F92A-41A8-9EB0-E086C957DB0E}" destId="{41B53B6C-93D0-43D3-A99D-423A59B99063}" srcOrd="0" destOrd="0" presId="urn:microsoft.com/office/officeart/2005/8/layout/radial5"/>
    <dgm:cxn modelId="{2EC343C6-6E36-4AE2-9CEC-E8DD51D06256}" srcId="{5F13B8B3-E00B-432E-8078-605650428D27}" destId="{E231081A-B4BF-4313-835A-7C68C26380C1}" srcOrd="15" destOrd="0" parTransId="{8221355F-4687-4D5C-B40F-21F4ED17C2B8}" sibTransId="{F1C4BFAE-7651-468A-821A-4A1D4614DA80}"/>
    <dgm:cxn modelId="{033E1798-0373-4FE1-8C9E-6B8C900BB460}" type="presOf" srcId="{9386DC26-5DE6-407F-9F9A-72D179F077D0}" destId="{DB82648C-D521-4C13-9FAB-87115D8B0D02}" srcOrd="0" destOrd="0" presId="urn:microsoft.com/office/officeart/2005/8/layout/radial5"/>
    <dgm:cxn modelId="{746555D4-D3AB-4A41-8D9C-E70A3B12CD76}" type="presOf" srcId="{00662AE3-D8AC-4106-B0F1-5F43F0EAE74B}" destId="{AFFAA6ED-FDCD-4FBE-8E18-3DD4AF09B037}" srcOrd="0" destOrd="0" presId="urn:microsoft.com/office/officeart/2005/8/layout/radial5"/>
    <dgm:cxn modelId="{7ADB0539-2BC0-4C1A-90CC-54F3F40D2CAA}" srcId="{5F13B8B3-E00B-432E-8078-605650428D27}" destId="{92E4A366-2A45-450F-90A4-E9FB0F86F8A4}" srcOrd="6" destOrd="0" parTransId="{4B44F36B-40E5-490D-9140-5338BDC5BC9E}" sibTransId="{4EB1E491-D455-446D-B114-D90E33AEED3A}"/>
    <dgm:cxn modelId="{A97D0E9A-7648-49EF-BDB3-CAA6E8CCD235}" srcId="{00662AE3-D8AC-4106-B0F1-5F43F0EAE74B}" destId="{5F13B8B3-E00B-432E-8078-605650428D27}" srcOrd="0" destOrd="0" parTransId="{89B878BD-1D34-405E-97DD-6F121455440B}" sibTransId="{AFF5131D-3228-44BD-B705-DB50C565C241}"/>
    <dgm:cxn modelId="{2CB8F53A-6AB5-4333-89B2-39FF34B16736}" type="presOf" srcId="{92E4A366-2A45-450F-90A4-E9FB0F86F8A4}" destId="{7E90F346-6812-4B58-A2D7-B57151C862F9}" srcOrd="0" destOrd="0" presId="urn:microsoft.com/office/officeart/2005/8/layout/radial5"/>
    <dgm:cxn modelId="{A4A3A5BC-0E16-42A5-B40B-37A1B2207087}" type="presOf" srcId="{B27D6C55-EDFF-4F46-9D4C-0A864ED55FC7}" destId="{2C20056B-B5CD-484E-9D46-15F3C9DD621E}" srcOrd="0" destOrd="0" presId="urn:microsoft.com/office/officeart/2005/8/layout/radial5"/>
    <dgm:cxn modelId="{6B3766A7-BDEC-4170-ADA2-62F623833FC0}" type="presOf" srcId="{3602EC90-DAD8-471B-950F-842FE91729DF}" destId="{66A1FA4F-A909-4BAB-9E09-CEBE244A8202}" srcOrd="1" destOrd="0" presId="urn:microsoft.com/office/officeart/2005/8/layout/radial5"/>
    <dgm:cxn modelId="{579D2527-24BD-480F-AA24-8BA4DC8B5F69}" type="presOf" srcId="{B26C2FFE-4080-4DD4-8A7E-901D15BCD7F5}" destId="{B216AA98-08AC-4169-8642-443602DCF4A7}" srcOrd="1" destOrd="0" presId="urn:microsoft.com/office/officeart/2005/8/layout/radial5"/>
    <dgm:cxn modelId="{34292E75-D1A0-4FE1-B16D-104F3A61A8B0}" type="presOf" srcId="{C03E1796-E5BD-4F23-BD68-4BEBE7FB42DB}" destId="{24EDCA77-E231-4678-A2B4-C567012D2ABC}" srcOrd="0" destOrd="0" presId="urn:microsoft.com/office/officeart/2005/8/layout/radial5"/>
    <dgm:cxn modelId="{C596BE51-E16D-44AF-91A6-89D064FE54C4}" type="presOf" srcId="{C4432CA3-AC48-4CC0-B05C-791BC4478C84}" destId="{BF871D6D-AC1A-4538-85FD-60CED9EC87CE}" srcOrd="1" destOrd="0" presId="urn:microsoft.com/office/officeart/2005/8/layout/radial5"/>
    <dgm:cxn modelId="{CBDB95DC-5BC7-4717-861A-C9E5CDA89C1E}" type="presOf" srcId="{72D46E9C-591C-4837-93F8-1455F7400729}" destId="{8A778F24-0353-439D-BFDC-3883A048FF32}" srcOrd="0" destOrd="0" presId="urn:microsoft.com/office/officeart/2005/8/layout/radial5"/>
    <dgm:cxn modelId="{60AEEB4C-CEF6-46DF-8864-550BB1B5F179}" srcId="{5F13B8B3-E00B-432E-8078-605650428D27}" destId="{23429CE7-1991-40F8-94C3-47FABA6FBC9B}" srcOrd="8" destOrd="0" parTransId="{B26C2FFE-4080-4DD4-8A7E-901D15BCD7F5}" sibTransId="{36D15DE9-879B-4979-9247-A007A70DAFF8}"/>
    <dgm:cxn modelId="{96F7C2DF-EF5B-4E1F-AE8F-2993FAD64EB5}" type="presOf" srcId="{55A364CE-DF07-4E22-904B-1D414EA69224}" destId="{531C626D-6472-444D-8CF6-6613BBD546F4}" srcOrd="0" destOrd="0" presId="urn:microsoft.com/office/officeart/2005/8/layout/radial5"/>
    <dgm:cxn modelId="{2EB84EA1-41AE-47BB-B8D4-F025AF6C347A}" type="presOf" srcId="{4B44F36B-40E5-490D-9140-5338BDC5BC9E}" destId="{B50128A8-0949-4BFF-BF15-F9AD8D8351DE}" srcOrd="0" destOrd="0" presId="urn:microsoft.com/office/officeart/2005/8/layout/radial5"/>
    <dgm:cxn modelId="{92075DBF-DEF8-4136-AF9C-9CF4D998EE77}" type="presOf" srcId="{3602EC90-DAD8-471B-950F-842FE91729DF}" destId="{E221A792-E5B1-4581-8D85-BCB902FA6814}" srcOrd="0" destOrd="0" presId="urn:microsoft.com/office/officeart/2005/8/layout/radial5"/>
    <dgm:cxn modelId="{239B67A2-F3D2-4FDE-9FEF-4D3CFBA36FF6}" srcId="{5F13B8B3-E00B-432E-8078-605650428D27}" destId="{5A5FA1A3-C205-487C-B779-73ED3B66D4A6}" srcOrd="9" destOrd="0" parTransId="{2A6CB4D8-CB21-4CD8-BF18-2267E8AFB5BC}" sibTransId="{C200E2E4-15C7-4EA3-800B-90D91E014DED}"/>
    <dgm:cxn modelId="{F8833E17-3AF5-4226-8BFD-046E6ACEE272}" srcId="{00662AE3-D8AC-4106-B0F1-5F43F0EAE74B}" destId="{9FD48629-E543-4E29-8A3E-6AA5CB72359C}" srcOrd="1" destOrd="0" parTransId="{6C4C4181-292C-47C7-BDBC-CA8EF3EFB621}" sibTransId="{F80F4EF2-871C-48FB-8281-8A7FE115FC11}"/>
    <dgm:cxn modelId="{FC4F90F5-D492-4DA4-BED5-9239C9EFC4A9}" type="presOf" srcId="{E192E5B8-55F3-4445-9EB6-3AF5565F8AC8}" destId="{FEBD7312-91BD-42CE-91AA-62AAA63518F9}" srcOrd="1" destOrd="0" presId="urn:microsoft.com/office/officeart/2005/8/layout/radial5"/>
    <dgm:cxn modelId="{BD43A18E-C9E4-47CA-9CD4-57EEA4416EDF}" srcId="{5F13B8B3-E00B-432E-8078-605650428D27}" destId="{F37C1898-B829-4333-9B2D-16408BED2B71}" srcOrd="14" destOrd="0" parTransId="{E192E5B8-55F3-4445-9EB6-3AF5565F8AC8}" sibTransId="{0661E357-8DE6-4585-A23B-C86CD60F74FF}"/>
    <dgm:cxn modelId="{27432610-4664-4A74-8CFA-7A8ECB6E5ABE}" type="presOf" srcId="{8C3404B3-7DB3-4D63-B44E-0113FEC1AE04}" destId="{2F99438A-AB25-465B-98D2-1FE2FDB70E17}" srcOrd="1" destOrd="0" presId="urn:microsoft.com/office/officeart/2005/8/layout/radial5"/>
    <dgm:cxn modelId="{EDD22E59-C78A-4CC4-9149-68B38A4FE211}" type="presOf" srcId="{C4432CA3-AC48-4CC0-B05C-791BC4478C84}" destId="{D8D8E8EE-A8FD-48C1-BFDB-376E9C62DA76}" srcOrd="0" destOrd="0" presId="urn:microsoft.com/office/officeart/2005/8/layout/radial5"/>
    <dgm:cxn modelId="{59B1CA71-4750-45CE-9705-4864F411E105}" type="presOf" srcId="{5A5FA1A3-C205-487C-B779-73ED3B66D4A6}" destId="{FF90DA99-528A-413A-8BB8-E40650FE0ED9}" srcOrd="0" destOrd="0" presId="urn:microsoft.com/office/officeart/2005/8/layout/radial5"/>
    <dgm:cxn modelId="{71C38FEB-9E24-4793-989E-363510FC8DB2}" type="presOf" srcId="{23429CE7-1991-40F8-94C3-47FABA6FBC9B}" destId="{65E42E4D-1836-4584-B8C2-5B1486245C45}" srcOrd="0" destOrd="0" presId="urn:microsoft.com/office/officeart/2005/8/layout/radial5"/>
    <dgm:cxn modelId="{238967AD-6890-4DB4-89EE-271A195D6C89}" srcId="{5F13B8B3-E00B-432E-8078-605650428D27}" destId="{D251B8AB-4F78-4362-B5D5-B531658CDEB2}" srcOrd="0" destOrd="0" parTransId="{EEE7B2C5-479E-4962-A959-E5E7ED01E046}" sibTransId="{78333CF6-92DC-4314-BF13-1800426C4152}"/>
    <dgm:cxn modelId="{7D4AB5D4-1CA7-4471-8431-D0514FF938DF}" type="presOf" srcId="{2A6CB4D8-CB21-4CD8-BF18-2267E8AFB5BC}" destId="{6794F650-96D4-4A48-8B84-D0E2455E6051}" srcOrd="1" destOrd="0" presId="urn:microsoft.com/office/officeart/2005/8/layout/radial5"/>
    <dgm:cxn modelId="{E2CB1DE7-117F-4BB4-A8C5-0783FB8A63BD}" type="presOf" srcId="{72ADD2D4-B0A0-4626-B681-47332EF8FAA7}" destId="{22E8D0F6-3795-443E-8039-7074EDC7C701}" srcOrd="0" destOrd="0" presId="urn:microsoft.com/office/officeart/2005/8/layout/radial5"/>
    <dgm:cxn modelId="{EDC355DC-92E2-4509-A2B8-2DD05BEC9823}" type="presOf" srcId="{58DCD1BF-8D56-4077-A75F-DDBF0ECD588D}" destId="{8FC2E464-7558-43CA-9DD5-746D2BFAF959}" srcOrd="1" destOrd="0" presId="urn:microsoft.com/office/officeart/2005/8/layout/radial5"/>
    <dgm:cxn modelId="{B8F8CB96-CC76-4044-B209-5541540F9B93}" srcId="{5F13B8B3-E00B-432E-8078-605650428D27}" destId="{6C604C88-9606-4ECF-8C38-4824CF763C71}" srcOrd="7" destOrd="0" parTransId="{9386DC26-5DE6-407F-9F9A-72D179F077D0}" sibTransId="{232B2A5A-77EB-422E-97BF-B3AC9BE4B73F}"/>
    <dgm:cxn modelId="{07B9F1B1-67E1-4FF8-ADD2-2593EC5CB9D3}" type="presOf" srcId="{2A6CB4D8-CB21-4CD8-BF18-2267E8AFB5BC}" destId="{6714C16C-3CF0-43A8-AAB7-296FCF42C346}" srcOrd="0" destOrd="0" presId="urn:microsoft.com/office/officeart/2005/8/layout/radial5"/>
    <dgm:cxn modelId="{3162EE32-DED1-411A-ADC8-96ED3B30E2D9}" type="presOf" srcId="{EEE7B2C5-479E-4962-A959-E5E7ED01E046}" destId="{6E78AE5F-8F4F-49E0-AB52-40C349C0AC6A}" srcOrd="0" destOrd="0" presId="urn:microsoft.com/office/officeart/2005/8/layout/radial5"/>
    <dgm:cxn modelId="{023C637E-C45A-46B3-95A8-29359DD4E7F9}" type="presOf" srcId="{759468F6-18C9-4169-8064-F90663514383}" destId="{19F8AB33-D6B5-4C47-9CBE-A10E83A493F8}" srcOrd="0" destOrd="0" presId="urn:microsoft.com/office/officeart/2005/8/layout/radial5"/>
    <dgm:cxn modelId="{04AADCD0-14E1-4322-8D76-86AAB7446F1D}" type="presOf" srcId="{D251B8AB-4F78-4362-B5D5-B531658CDEB2}" destId="{BCEBF6AF-E2C1-4048-AB01-BF3B7FBD9CA4}" srcOrd="0" destOrd="0" presId="urn:microsoft.com/office/officeart/2005/8/layout/radial5"/>
    <dgm:cxn modelId="{63B791A1-92EC-455B-A1BE-ABEECA620D04}" type="presOf" srcId="{B27D6C55-EDFF-4F46-9D4C-0A864ED55FC7}" destId="{4998A297-3D3F-4104-85D1-3579DCE5B679}" srcOrd="1" destOrd="0" presId="urn:microsoft.com/office/officeart/2005/8/layout/radial5"/>
    <dgm:cxn modelId="{FA3E55EA-0DED-42A8-B646-4B9386217F4E}" type="presOf" srcId="{4B44F36B-40E5-490D-9140-5338BDC5BC9E}" destId="{8B8BCD27-23F8-4134-BCE1-2CD86E92BDB6}" srcOrd="1" destOrd="0" presId="urn:microsoft.com/office/officeart/2005/8/layout/radial5"/>
    <dgm:cxn modelId="{16AC64AC-0178-46D1-B00E-5AC6BD020468}" srcId="{5F13B8B3-E00B-432E-8078-605650428D27}" destId="{5306927F-EED0-445C-83EE-6B56DEBF4D79}" srcOrd="12" destOrd="0" parTransId="{58DCD1BF-8D56-4077-A75F-DDBF0ECD588D}" sibTransId="{009CA620-547E-4005-8AFE-A5C3E37597E8}"/>
    <dgm:cxn modelId="{92BE89C7-9134-4C2D-9381-26CE5A03A066}" type="presOf" srcId="{58DCD1BF-8D56-4077-A75F-DDBF0ECD588D}" destId="{C01F2436-61A5-4052-AEEE-11C7366850DF}" srcOrd="0" destOrd="0" presId="urn:microsoft.com/office/officeart/2005/8/layout/radial5"/>
    <dgm:cxn modelId="{D40087C1-8E8D-481D-B0CA-5DE2CE19CFF6}" type="presOf" srcId="{8221355F-4687-4D5C-B40F-21F4ED17C2B8}" destId="{312CA562-3B0D-48EA-A995-8ACF51A5293D}" srcOrd="1" destOrd="0" presId="urn:microsoft.com/office/officeart/2005/8/layout/radial5"/>
    <dgm:cxn modelId="{1A367D43-21AE-4BAC-8A1D-EE3C2AA626A8}" type="presOf" srcId="{8221355F-4687-4D5C-B40F-21F4ED17C2B8}" destId="{25F54350-0F58-4278-A320-70AAB4D8A852}" srcOrd="0" destOrd="0" presId="urn:microsoft.com/office/officeart/2005/8/layout/radial5"/>
    <dgm:cxn modelId="{247D8E24-58CC-4379-8A10-21926459200E}" type="presOf" srcId="{E231081A-B4BF-4313-835A-7C68C26380C1}" destId="{7139380E-24DB-4F16-AE38-BD70043EC2C0}" srcOrd="0" destOrd="0" presId="urn:microsoft.com/office/officeart/2005/8/layout/radial5"/>
    <dgm:cxn modelId="{893BE373-A651-469F-8C0F-99BAF643DFD2}" type="presOf" srcId="{72D46E9C-591C-4837-93F8-1455F7400729}" destId="{46DA5998-8268-426E-8C37-D5DCC55C9339}" srcOrd="1" destOrd="0" presId="urn:microsoft.com/office/officeart/2005/8/layout/radial5"/>
    <dgm:cxn modelId="{88404E8C-2E3C-41DC-9CDA-F884BC743645}" type="presOf" srcId="{05DC32B6-AC9E-4C65-BF13-09C946291D21}" destId="{C1EDDD8D-B678-4604-BF49-0C88B87F812F}" srcOrd="1" destOrd="0" presId="urn:microsoft.com/office/officeart/2005/8/layout/radial5"/>
    <dgm:cxn modelId="{DBA58E0D-5487-453D-A256-61DD045B1865}" srcId="{5F13B8B3-E00B-432E-8078-605650428D27}" destId="{13F3A029-E82C-4354-B4E3-239A0E63DB8C}" srcOrd="4" destOrd="0" parTransId="{C4432CA3-AC48-4CC0-B05C-791BC4478C84}" sibTransId="{95DBD650-BCCB-4ADC-B633-ACAE9B5713F5}"/>
    <dgm:cxn modelId="{7CB78FCD-4B70-4C2F-A684-7ED44542AEEF}" type="presOf" srcId="{5C3AEDF6-7237-4119-BCD4-E422C3D55D89}" destId="{5602359B-22B0-4D95-8F0B-280B82EBB93D}" srcOrd="0" destOrd="0" presId="urn:microsoft.com/office/officeart/2005/8/layout/radial5"/>
    <dgm:cxn modelId="{9EEF4A0A-5E41-4D0E-B001-3EFC371021AA}" type="presOf" srcId="{39121DD3-748E-4B5E-83B5-BB4D9692FB39}" destId="{01132C7C-2FBC-4278-B55C-0055F04A6CDA}" srcOrd="0" destOrd="0" presId="urn:microsoft.com/office/officeart/2005/8/layout/radial5"/>
    <dgm:cxn modelId="{6B796E08-08C9-4795-9B85-6FAEDE4361AC}" srcId="{5F13B8B3-E00B-432E-8078-605650428D27}" destId="{7DBAF71B-F92A-41A8-9EB0-E086C957DB0E}" srcOrd="5" destOrd="0" parTransId="{759468F6-18C9-4169-8064-F90663514383}" sibTransId="{66525A8A-CA6A-47BE-B519-4BBA2F52FE2F}"/>
    <dgm:cxn modelId="{EAD1EA80-052D-44A3-9D5E-3ED60DF2898C}" type="presOf" srcId="{759468F6-18C9-4169-8064-F90663514383}" destId="{54A67B86-D44D-4A08-A0EA-2DF9BAC649C3}" srcOrd="1" destOrd="0" presId="urn:microsoft.com/office/officeart/2005/8/layout/radial5"/>
    <dgm:cxn modelId="{D9EFA131-7837-4020-B14B-DC1D3A3FF716}" type="presOf" srcId="{EEE7B2C5-479E-4962-A959-E5E7ED01E046}" destId="{07261F5C-61F4-4E0B-AFC8-AE525A1C51F0}" srcOrd="1" destOrd="0" presId="urn:microsoft.com/office/officeart/2005/8/layout/radial5"/>
    <dgm:cxn modelId="{AAF2FB9D-A92D-4735-83B1-F10233BDBF71}" srcId="{5F13B8B3-E00B-432E-8078-605650428D27}" destId="{C03E1796-E5BD-4F23-BD68-4BEBE7FB42DB}" srcOrd="3" destOrd="0" parTransId="{05DC32B6-AC9E-4C65-BF13-09C946291D21}" sibTransId="{9B95FC68-6303-4BB0-AD67-329EF4E81898}"/>
    <dgm:cxn modelId="{AD7253DA-1361-422E-A45A-CC5DA7DDBE26}" type="presOf" srcId="{B26C2FFE-4080-4DD4-8A7E-901D15BCD7F5}" destId="{115CC6BD-874E-4958-B560-978590D53BB5}" srcOrd="0" destOrd="0" presId="urn:microsoft.com/office/officeart/2005/8/layout/radial5"/>
    <dgm:cxn modelId="{62D5394F-F890-4AA8-813C-7A86E8DCBAD7}" type="presOf" srcId="{05DC32B6-AC9E-4C65-BF13-09C946291D21}" destId="{308E69EF-BD21-435E-8404-4B7A36D55067}" srcOrd="0" destOrd="0" presId="urn:microsoft.com/office/officeart/2005/8/layout/radial5"/>
    <dgm:cxn modelId="{1A961E7F-F7C8-4C82-98F3-654807D08E9B}" srcId="{5F13B8B3-E00B-432E-8078-605650428D27}" destId="{72ADD2D4-B0A0-4626-B681-47332EF8FAA7}" srcOrd="11" destOrd="0" parTransId="{72D46E9C-591C-4837-93F8-1455F7400729}" sibTransId="{91A6BC0F-7D30-4270-96FA-E9FBE63B912A}"/>
    <dgm:cxn modelId="{5EC5EFE5-CC86-45D4-8C2F-EB835BE4B40E}" type="presOf" srcId="{764123F5-0828-4CAC-A3AC-5BA46433CEC7}" destId="{87B545D8-425B-4FF4-B48B-3C662C1C5E08}" srcOrd="1" destOrd="0" presId="urn:microsoft.com/office/officeart/2005/8/layout/radial5"/>
    <dgm:cxn modelId="{4EF08768-348C-4B17-851E-FED0C27292C9}" type="presOf" srcId="{9386DC26-5DE6-407F-9F9A-72D179F077D0}" destId="{2BAF6A06-E03B-4B8E-ACE9-A4FF27C8DC92}" srcOrd="1" destOrd="0" presId="urn:microsoft.com/office/officeart/2005/8/layout/radial5"/>
    <dgm:cxn modelId="{D3B89EC9-6BFD-49BC-BD72-13B5E2E70D4A}" srcId="{5F13B8B3-E00B-432E-8078-605650428D27}" destId="{5C3AEDF6-7237-4119-BCD4-E422C3D55D89}" srcOrd="2" destOrd="0" parTransId="{8C3404B3-7DB3-4D63-B44E-0113FEC1AE04}" sibTransId="{F355B87F-C9A9-476E-B587-4EFE6A718E0A}"/>
    <dgm:cxn modelId="{C9436654-E499-4428-859B-FB3D65C4B031}" type="presOf" srcId="{6C604C88-9606-4ECF-8C38-4824CF763C71}" destId="{CEE5A0A0-3E0B-4584-A869-0C4D8F73F7E3}" srcOrd="0" destOrd="0" presId="urn:microsoft.com/office/officeart/2005/8/layout/radial5"/>
    <dgm:cxn modelId="{58594046-F7B8-4B09-9847-D3999AE968F3}" type="presOf" srcId="{5306927F-EED0-445C-83EE-6B56DEBF4D79}" destId="{0E62A746-53C8-4D26-9FB1-23FE6F26F27C}" srcOrd="0" destOrd="0" presId="urn:microsoft.com/office/officeart/2005/8/layout/radial5"/>
    <dgm:cxn modelId="{41F19357-9D51-4AFE-AA80-11F6272F6F29}" type="presOf" srcId="{5B6E1988-3C1C-4162-8FE1-FA2CC9A5EC72}" destId="{DC86FD0E-8504-4AE5-A5A7-11262AFF9A1F}" srcOrd="0" destOrd="0" presId="urn:microsoft.com/office/officeart/2005/8/layout/radial5"/>
    <dgm:cxn modelId="{9A0CC242-56FC-430A-B7FE-A7C33497EAFC}" srcId="{5F13B8B3-E00B-432E-8078-605650428D27}" destId="{5B6E1988-3C1C-4162-8FE1-FA2CC9A5EC72}" srcOrd="1" destOrd="0" parTransId="{3602EC90-DAD8-471B-950F-842FE91729DF}" sibTransId="{28E9F6A9-7ADC-49E0-AA07-75ED122B0B52}"/>
    <dgm:cxn modelId="{B90FBFD9-265D-47E3-BB03-9675200A463B}" type="presOf" srcId="{E192E5B8-55F3-4445-9EB6-3AF5565F8AC8}" destId="{32CBC870-27A0-4113-9424-F164C0C7FDD2}" srcOrd="0" destOrd="0" presId="urn:microsoft.com/office/officeart/2005/8/layout/radial5"/>
    <dgm:cxn modelId="{EC4FB80D-FA59-4A02-9053-3F5D0E374268}" type="presParOf" srcId="{AFFAA6ED-FDCD-4FBE-8E18-3DD4AF09B037}" destId="{D6548AA7-BE2A-403D-B69C-85BFB8A48417}" srcOrd="0" destOrd="0" presId="urn:microsoft.com/office/officeart/2005/8/layout/radial5"/>
    <dgm:cxn modelId="{513A609B-90DF-4EE4-847D-F079AA9D3672}" type="presParOf" srcId="{AFFAA6ED-FDCD-4FBE-8E18-3DD4AF09B037}" destId="{6E78AE5F-8F4F-49E0-AB52-40C349C0AC6A}" srcOrd="1" destOrd="0" presId="urn:microsoft.com/office/officeart/2005/8/layout/radial5"/>
    <dgm:cxn modelId="{BDC5AF76-6F2D-4090-9057-F744D5E2D980}" type="presParOf" srcId="{6E78AE5F-8F4F-49E0-AB52-40C349C0AC6A}" destId="{07261F5C-61F4-4E0B-AFC8-AE525A1C51F0}" srcOrd="0" destOrd="0" presId="urn:microsoft.com/office/officeart/2005/8/layout/radial5"/>
    <dgm:cxn modelId="{6B927EF6-1DF8-4B5A-A915-E5D770DB79EA}" type="presParOf" srcId="{AFFAA6ED-FDCD-4FBE-8E18-3DD4AF09B037}" destId="{BCEBF6AF-E2C1-4048-AB01-BF3B7FBD9CA4}" srcOrd="2" destOrd="0" presId="urn:microsoft.com/office/officeart/2005/8/layout/radial5"/>
    <dgm:cxn modelId="{C79026D4-9D35-438F-8760-D4E5A029D50B}" type="presParOf" srcId="{AFFAA6ED-FDCD-4FBE-8E18-3DD4AF09B037}" destId="{E221A792-E5B1-4581-8D85-BCB902FA6814}" srcOrd="3" destOrd="0" presId="urn:microsoft.com/office/officeart/2005/8/layout/radial5"/>
    <dgm:cxn modelId="{C10E6895-EE5A-417B-B062-9A73077268BB}" type="presParOf" srcId="{E221A792-E5B1-4581-8D85-BCB902FA6814}" destId="{66A1FA4F-A909-4BAB-9E09-CEBE244A8202}" srcOrd="0" destOrd="0" presId="urn:microsoft.com/office/officeart/2005/8/layout/radial5"/>
    <dgm:cxn modelId="{B7F5DD7C-7551-43A1-A6BE-52CFBB114DB2}" type="presParOf" srcId="{AFFAA6ED-FDCD-4FBE-8E18-3DD4AF09B037}" destId="{DC86FD0E-8504-4AE5-A5A7-11262AFF9A1F}" srcOrd="4" destOrd="0" presId="urn:microsoft.com/office/officeart/2005/8/layout/radial5"/>
    <dgm:cxn modelId="{613CED42-E7AF-4271-B2A8-E6D7B6EB087C}" type="presParOf" srcId="{AFFAA6ED-FDCD-4FBE-8E18-3DD4AF09B037}" destId="{1AA45892-E9E6-425A-8EC2-B97D3949A7CA}" srcOrd="5" destOrd="0" presId="urn:microsoft.com/office/officeart/2005/8/layout/radial5"/>
    <dgm:cxn modelId="{9833F909-19D1-477F-AF35-94FF15542FB0}" type="presParOf" srcId="{1AA45892-E9E6-425A-8EC2-B97D3949A7CA}" destId="{2F99438A-AB25-465B-98D2-1FE2FDB70E17}" srcOrd="0" destOrd="0" presId="urn:microsoft.com/office/officeart/2005/8/layout/radial5"/>
    <dgm:cxn modelId="{5D12ADBE-EC15-4BA2-AD91-A478BD09FC27}" type="presParOf" srcId="{AFFAA6ED-FDCD-4FBE-8E18-3DD4AF09B037}" destId="{5602359B-22B0-4D95-8F0B-280B82EBB93D}" srcOrd="6" destOrd="0" presId="urn:microsoft.com/office/officeart/2005/8/layout/radial5"/>
    <dgm:cxn modelId="{CDDDA842-02F3-4247-A869-A10CB3581E3F}" type="presParOf" srcId="{AFFAA6ED-FDCD-4FBE-8E18-3DD4AF09B037}" destId="{308E69EF-BD21-435E-8404-4B7A36D55067}" srcOrd="7" destOrd="0" presId="urn:microsoft.com/office/officeart/2005/8/layout/radial5"/>
    <dgm:cxn modelId="{E218EF76-9AC6-4DE3-8B2D-70CB6D96BE02}" type="presParOf" srcId="{308E69EF-BD21-435E-8404-4B7A36D55067}" destId="{C1EDDD8D-B678-4604-BF49-0C88B87F812F}" srcOrd="0" destOrd="0" presId="urn:microsoft.com/office/officeart/2005/8/layout/radial5"/>
    <dgm:cxn modelId="{F579124E-5E4F-4AC5-AF25-ECFFB9368C81}" type="presParOf" srcId="{AFFAA6ED-FDCD-4FBE-8E18-3DD4AF09B037}" destId="{24EDCA77-E231-4678-A2B4-C567012D2ABC}" srcOrd="8" destOrd="0" presId="urn:microsoft.com/office/officeart/2005/8/layout/radial5"/>
    <dgm:cxn modelId="{A41795AF-BC38-43FB-9BC1-88DAE34C3099}" type="presParOf" srcId="{AFFAA6ED-FDCD-4FBE-8E18-3DD4AF09B037}" destId="{D8D8E8EE-A8FD-48C1-BFDB-376E9C62DA76}" srcOrd="9" destOrd="0" presId="urn:microsoft.com/office/officeart/2005/8/layout/radial5"/>
    <dgm:cxn modelId="{53890258-E54F-470F-A6DC-BFBCD3662EA2}" type="presParOf" srcId="{D8D8E8EE-A8FD-48C1-BFDB-376E9C62DA76}" destId="{BF871D6D-AC1A-4538-85FD-60CED9EC87CE}" srcOrd="0" destOrd="0" presId="urn:microsoft.com/office/officeart/2005/8/layout/radial5"/>
    <dgm:cxn modelId="{129E53AB-9797-4A67-96F6-286569DAF8A0}" type="presParOf" srcId="{AFFAA6ED-FDCD-4FBE-8E18-3DD4AF09B037}" destId="{DA2609F9-E0A4-4567-B60B-FFC43ADCA080}" srcOrd="10" destOrd="0" presId="urn:microsoft.com/office/officeart/2005/8/layout/radial5"/>
    <dgm:cxn modelId="{40535FF6-6D9D-4F16-AA2C-41ECF90222DC}" type="presParOf" srcId="{AFFAA6ED-FDCD-4FBE-8E18-3DD4AF09B037}" destId="{19F8AB33-D6B5-4C47-9CBE-A10E83A493F8}" srcOrd="11" destOrd="0" presId="urn:microsoft.com/office/officeart/2005/8/layout/radial5"/>
    <dgm:cxn modelId="{BBDE7CD4-1BE0-4C42-9EF9-0B929E684C72}" type="presParOf" srcId="{19F8AB33-D6B5-4C47-9CBE-A10E83A493F8}" destId="{54A67B86-D44D-4A08-A0EA-2DF9BAC649C3}" srcOrd="0" destOrd="0" presId="urn:microsoft.com/office/officeart/2005/8/layout/radial5"/>
    <dgm:cxn modelId="{90B2F958-3E88-4572-9218-908EAB8171C0}" type="presParOf" srcId="{AFFAA6ED-FDCD-4FBE-8E18-3DD4AF09B037}" destId="{41B53B6C-93D0-43D3-A99D-423A59B99063}" srcOrd="12" destOrd="0" presId="urn:microsoft.com/office/officeart/2005/8/layout/radial5"/>
    <dgm:cxn modelId="{12252444-367D-4374-A7F6-178C02FE376D}" type="presParOf" srcId="{AFFAA6ED-FDCD-4FBE-8E18-3DD4AF09B037}" destId="{B50128A8-0949-4BFF-BF15-F9AD8D8351DE}" srcOrd="13" destOrd="0" presId="urn:microsoft.com/office/officeart/2005/8/layout/radial5"/>
    <dgm:cxn modelId="{61A0FA52-0120-485D-B78E-3391D80E927E}" type="presParOf" srcId="{B50128A8-0949-4BFF-BF15-F9AD8D8351DE}" destId="{8B8BCD27-23F8-4134-BCE1-2CD86E92BDB6}" srcOrd="0" destOrd="0" presId="urn:microsoft.com/office/officeart/2005/8/layout/radial5"/>
    <dgm:cxn modelId="{3F51F4F1-0994-454F-B5A6-ED53E435AE54}" type="presParOf" srcId="{AFFAA6ED-FDCD-4FBE-8E18-3DD4AF09B037}" destId="{7E90F346-6812-4B58-A2D7-B57151C862F9}" srcOrd="14" destOrd="0" presId="urn:microsoft.com/office/officeart/2005/8/layout/radial5"/>
    <dgm:cxn modelId="{0290582C-BE63-40C2-83DA-772C213125FE}" type="presParOf" srcId="{AFFAA6ED-FDCD-4FBE-8E18-3DD4AF09B037}" destId="{DB82648C-D521-4C13-9FAB-87115D8B0D02}" srcOrd="15" destOrd="0" presId="urn:microsoft.com/office/officeart/2005/8/layout/radial5"/>
    <dgm:cxn modelId="{E134BB30-332D-489B-BDD4-52FA6A7D0151}" type="presParOf" srcId="{DB82648C-D521-4C13-9FAB-87115D8B0D02}" destId="{2BAF6A06-E03B-4B8E-ACE9-A4FF27C8DC92}" srcOrd="0" destOrd="0" presId="urn:microsoft.com/office/officeart/2005/8/layout/radial5"/>
    <dgm:cxn modelId="{74825F34-B5B2-461F-9267-7DD8CA576796}" type="presParOf" srcId="{AFFAA6ED-FDCD-4FBE-8E18-3DD4AF09B037}" destId="{CEE5A0A0-3E0B-4584-A869-0C4D8F73F7E3}" srcOrd="16" destOrd="0" presId="urn:microsoft.com/office/officeart/2005/8/layout/radial5"/>
    <dgm:cxn modelId="{C4734ADB-2740-42C9-954D-F443D3CFE8EE}" type="presParOf" srcId="{AFFAA6ED-FDCD-4FBE-8E18-3DD4AF09B037}" destId="{115CC6BD-874E-4958-B560-978590D53BB5}" srcOrd="17" destOrd="0" presId="urn:microsoft.com/office/officeart/2005/8/layout/radial5"/>
    <dgm:cxn modelId="{0038350E-1B53-45EC-AF79-8C40CC216AA0}" type="presParOf" srcId="{115CC6BD-874E-4958-B560-978590D53BB5}" destId="{B216AA98-08AC-4169-8642-443602DCF4A7}" srcOrd="0" destOrd="0" presId="urn:microsoft.com/office/officeart/2005/8/layout/radial5"/>
    <dgm:cxn modelId="{D4F6B1A8-C037-4659-8357-AD51D78E14F2}" type="presParOf" srcId="{AFFAA6ED-FDCD-4FBE-8E18-3DD4AF09B037}" destId="{65E42E4D-1836-4584-B8C2-5B1486245C45}" srcOrd="18" destOrd="0" presId="urn:microsoft.com/office/officeart/2005/8/layout/radial5"/>
    <dgm:cxn modelId="{135F4FDB-0275-4C03-814B-76A519BCE631}" type="presParOf" srcId="{AFFAA6ED-FDCD-4FBE-8E18-3DD4AF09B037}" destId="{6714C16C-3CF0-43A8-AAB7-296FCF42C346}" srcOrd="19" destOrd="0" presId="urn:microsoft.com/office/officeart/2005/8/layout/radial5"/>
    <dgm:cxn modelId="{B1DBD5CD-4BDD-4177-8B3B-FB55CD95C375}" type="presParOf" srcId="{6714C16C-3CF0-43A8-AAB7-296FCF42C346}" destId="{6794F650-96D4-4A48-8B84-D0E2455E6051}" srcOrd="0" destOrd="0" presId="urn:microsoft.com/office/officeart/2005/8/layout/radial5"/>
    <dgm:cxn modelId="{3B87BF31-9E40-42A2-8120-D0BC536D6797}" type="presParOf" srcId="{AFFAA6ED-FDCD-4FBE-8E18-3DD4AF09B037}" destId="{FF90DA99-528A-413A-8BB8-E40650FE0ED9}" srcOrd="20" destOrd="0" presId="urn:microsoft.com/office/officeart/2005/8/layout/radial5"/>
    <dgm:cxn modelId="{3438E3AE-A94A-4317-A2D9-1494B6D4767F}" type="presParOf" srcId="{AFFAA6ED-FDCD-4FBE-8E18-3DD4AF09B037}" destId="{2C20056B-B5CD-484E-9D46-15F3C9DD621E}" srcOrd="21" destOrd="0" presId="urn:microsoft.com/office/officeart/2005/8/layout/radial5"/>
    <dgm:cxn modelId="{E48B2F67-4A89-423E-8622-0B21DAD25EC6}" type="presParOf" srcId="{2C20056B-B5CD-484E-9D46-15F3C9DD621E}" destId="{4998A297-3D3F-4104-85D1-3579DCE5B679}" srcOrd="0" destOrd="0" presId="urn:microsoft.com/office/officeart/2005/8/layout/radial5"/>
    <dgm:cxn modelId="{66D22704-EF90-46B5-853E-CC5E768B5F41}" type="presParOf" srcId="{AFFAA6ED-FDCD-4FBE-8E18-3DD4AF09B037}" destId="{01132C7C-2FBC-4278-B55C-0055F04A6CDA}" srcOrd="22" destOrd="0" presId="urn:microsoft.com/office/officeart/2005/8/layout/radial5"/>
    <dgm:cxn modelId="{96139300-0F31-4B0B-A1C2-07B218ADFCC9}" type="presParOf" srcId="{AFFAA6ED-FDCD-4FBE-8E18-3DD4AF09B037}" destId="{8A778F24-0353-439D-BFDC-3883A048FF32}" srcOrd="23" destOrd="0" presId="urn:microsoft.com/office/officeart/2005/8/layout/radial5"/>
    <dgm:cxn modelId="{8A8F74EE-09CB-471B-A7B7-6026AFF1334B}" type="presParOf" srcId="{8A778F24-0353-439D-BFDC-3883A048FF32}" destId="{46DA5998-8268-426E-8C37-D5DCC55C9339}" srcOrd="0" destOrd="0" presId="urn:microsoft.com/office/officeart/2005/8/layout/radial5"/>
    <dgm:cxn modelId="{D86914A9-EB8D-4217-A5C5-FEE14CD5CB1E}" type="presParOf" srcId="{AFFAA6ED-FDCD-4FBE-8E18-3DD4AF09B037}" destId="{22E8D0F6-3795-443E-8039-7074EDC7C701}" srcOrd="24" destOrd="0" presId="urn:microsoft.com/office/officeart/2005/8/layout/radial5"/>
    <dgm:cxn modelId="{7E8D6AFE-3254-4EDC-A1E0-958E19F659FD}" type="presParOf" srcId="{AFFAA6ED-FDCD-4FBE-8E18-3DD4AF09B037}" destId="{C01F2436-61A5-4052-AEEE-11C7366850DF}" srcOrd="25" destOrd="0" presId="urn:microsoft.com/office/officeart/2005/8/layout/radial5"/>
    <dgm:cxn modelId="{48CEA081-63F2-4FE4-AA22-935F37ACA085}" type="presParOf" srcId="{C01F2436-61A5-4052-AEEE-11C7366850DF}" destId="{8FC2E464-7558-43CA-9DD5-746D2BFAF959}" srcOrd="0" destOrd="0" presId="urn:microsoft.com/office/officeart/2005/8/layout/radial5"/>
    <dgm:cxn modelId="{D6E43133-838E-4038-B908-7CED394DF972}" type="presParOf" srcId="{AFFAA6ED-FDCD-4FBE-8E18-3DD4AF09B037}" destId="{0E62A746-53C8-4D26-9FB1-23FE6F26F27C}" srcOrd="26" destOrd="0" presId="urn:microsoft.com/office/officeart/2005/8/layout/radial5"/>
    <dgm:cxn modelId="{422568EF-1CFF-49E4-8070-293BCD17ED6A}" type="presParOf" srcId="{AFFAA6ED-FDCD-4FBE-8E18-3DD4AF09B037}" destId="{0F349F97-D38F-4195-AA3F-CB7F3564755B}" srcOrd="27" destOrd="0" presId="urn:microsoft.com/office/officeart/2005/8/layout/radial5"/>
    <dgm:cxn modelId="{39E6D366-C67E-4512-AE96-F84CE5141993}" type="presParOf" srcId="{0F349F97-D38F-4195-AA3F-CB7F3564755B}" destId="{87B545D8-425B-4FF4-B48B-3C662C1C5E08}" srcOrd="0" destOrd="0" presId="urn:microsoft.com/office/officeart/2005/8/layout/radial5"/>
    <dgm:cxn modelId="{21F7ACE3-6751-41B3-BDFD-CFB35E35A83C}" type="presParOf" srcId="{AFFAA6ED-FDCD-4FBE-8E18-3DD4AF09B037}" destId="{531C626D-6472-444D-8CF6-6613BBD546F4}" srcOrd="28" destOrd="0" presId="urn:microsoft.com/office/officeart/2005/8/layout/radial5"/>
    <dgm:cxn modelId="{7A25591D-0B8F-4FBF-84D8-A7FAB103B4FD}" type="presParOf" srcId="{AFFAA6ED-FDCD-4FBE-8E18-3DD4AF09B037}" destId="{32CBC870-27A0-4113-9424-F164C0C7FDD2}" srcOrd="29" destOrd="0" presId="urn:microsoft.com/office/officeart/2005/8/layout/radial5"/>
    <dgm:cxn modelId="{0C2B4C35-59FF-43C3-959E-3171DED8617A}" type="presParOf" srcId="{32CBC870-27A0-4113-9424-F164C0C7FDD2}" destId="{FEBD7312-91BD-42CE-91AA-62AAA63518F9}" srcOrd="0" destOrd="0" presId="urn:microsoft.com/office/officeart/2005/8/layout/radial5"/>
    <dgm:cxn modelId="{AF60DB27-D7C9-42DB-A1D0-8EAB5CB3BCE3}" type="presParOf" srcId="{AFFAA6ED-FDCD-4FBE-8E18-3DD4AF09B037}" destId="{A939C935-111E-4286-99CC-DC0B11A8DB6D}" srcOrd="30" destOrd="0" presId="urn:microsoft.com/office/officeart/2005/8/layout/radial5"/>
    <dgm:cxn modelId="{D31F379D-51FA-4CDA-84D9-1528CA0AEA64}" type="presParOf" srcId="{AFFAA6ED-FDCD-4FBE-8E18-3DD4AF09B037}" destId="{25F54350-0F58-4278-A320-70AAB4D8A852}" srcOrd="31" destOrd="0" presId="urn:microsoft.com/office/officeart/2005/8/layout/radial5"/>
    <dgm:cxn modelId="{1A2F868E-7FF4-4FE3-B5EF-45A0A08AE865}" type="presParOf" srcId="{25F54350-0F58-4278-A320-70AAB4D8A852}" destId="{312CA562-3B0D-48EA-A995-8ACF51A5293D}" srcOrd="0" destOrd="0" presId="urn:microsoft.com/office/officeart/2005/8/layout/radial5"/>
    <dgm:cxn modelId="{45868FB8-5B3E-4FF9-A1DC-8197B9A7ED0F}" type="presParOf" srcId="{AFFAA6ED-FDCD-4FBE-8E18-3DD4AF09B037}" destId="{7139380E-24DB-4F16-AE38-BD70043EC2C0}" srcOrd="32" destOrd="0" presId="urn:microsoft.com/office/officeart/2005/8/layout/radial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DCE0FB41-193C-4259-AFD5-A1A81E64902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32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2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2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32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A4CC53BC-EC5B-4852-850D-FEB3600CFA4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C6C3D1-74BA-4F2F-8F3B-5A3440CB97EE}" type="slidenum">
              <a:rPr lang="ru-RU" smtClean="0"/>
              <a:pPr/>
              <a:t>11</a:t>
            </a:fld>
            <a:endParaRPr lang="ru-RU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b="1" smtClean="0"/>
              <a:t> Можно сделать клик на кнопку «Показать» несколько раз.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AF0E5E-9F39-4850-9302-DAA7E3048D46}" type="slidenum">
              <a:rPr lang="ru-RU"/>
              <a:pPr/>
              <a:t>12</a:t>
            </a:fld>
            <a:endParaRPr lang="ru-RU"/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CECCD7-7511-45AE-AC16-B0A253245C15}" type="slidenum">
              <a:rPr lang="ru-RU" smtClean="0"/>
              <a:pPr/>
              <a:t>13</a:t>
            </a:fld>
            <a:endParaRPr lang="ru-RU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C53BC-EC5B-4852-850D-FEB3600CFA43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FB2ACCA-549E-4B1B-B08C-D60CFB22B1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r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7DD227-55FE-4C6D-BA0D-D5F7F4DB5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C30F20A-666E-49D9-A1B7-5B5C372B59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5FBC24-12AA-4ADC-A9CE-E69866CC70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27B574B-F428-4DC5-8006-29F73CDECB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r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1B63EE-8F0F-42DE-8706-894BD156CC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40F72F-FE61-40B4-B458-C2A25DEBD3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8DAA05-B582-42DF-AA41-E140FC6ECB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99FB11-AB21-454D-B0E7-E1A1484B9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3D5E33-D487-497F-ADA4-AB75FB71BA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1B9FB0-4C74-44D3-A68F-FCA18E46CF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r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A65051E-7710-4D68-9CD0-8181D3F126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ransition>
    <p:pull dir="ru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http://www.dotnetcharting.com/images/pie_charts_3d.png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hyperlink" Target="http://ru.wikipedia.org/wiki/%D0%A4%D0%B0%D0%B9%D0%BB:William-playfair.jpg" TargetMode="External"/><Relationship Id="rId7" Type="http://schemas.openxmlformats.org/officeDocument/2006/relationships/image" Target="../media/image1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http://www.y10k.ru/upload/iblock/56a/rcipcytp%20zoiczhvos.jpg" TargetMode="External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http://us.123rf.com/400wm/400/400/joingate/joingate1101/joingate110100052/8706799-.jpg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ages.yandex.ru/yandsearch?lr=64&amp;noreask=1&amp;ed=1&amp;text=%D0%92%20%D0%BA%D0%B0%D0%BA%D0%B8%D1%85%20%D0%BE%D0%B1%D0%BB%D0%B0%D1%81%D1%82%D1%8F%D1%85%20%D0%B6%D0%B8%D0%B7%D0%BD%D0%B8%20%20%D0%BF%D1%80%D0%B8%D0%BC%D0%B5%D0%BD%D1%8F%D1%8E%D1%82%D1%81%D1%8F%20%D0%BF%D1%80%D0%BE%D1%86%D0%B5%D0%BD%D1%82%D1%8B?&amp;p=49&amp;img_url=images.reklama.com.ua/2011-03-20/933211/photos0-800x600.jpeg&amp;rpt=simag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yandex.ru/yandsearch?text=%D0%BF%D1%80%D0%BE%D1%86%D0%B5%D0%BD%D1%82%D1%8B%20%D0%B2%20%D0%B1%D0%B0%D0%BD%D0%BA%D0%B0%D1%85%20%D0%B2%20%D0%BA%D0%B0%D1%80%D1%82%D0%B8%D0%BD%D0%BA%D0%B0%D1%85&amp;rpt=simage&amp;p=1&amp;img_url=www.an-krepost.com/upload/image/procenti-po-vkladam-v-bankah.jpg&amp;noreask=1&amp;lr=64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ages.yandex.ru/yandsearch?lr=64&amp;noreask=1&amp;ed=1&amp;text=%D0%92%20%D0%BA%D0%B0%D0%BA%D0%B8%D1%85%20%D0%BE%D0%B1%D0%BB%D0%B0%D1%81%D1%82%D1%8F%D1%85%20%D0%B6%D0%B8%D0%B7%D0%BD%D0%B8%20%20%D0%BF%D1%80%D0%B8%D0%BC%D0%B5%D0%BD%D1%8F%D1%8E%D1%82%D1%81%D1%8F%20%D0%BF%D1%80%D0%BE%D1%86%D0%B5%D0%BD%D1%82%D1%8B?&amp;p=3&amp;img_url=www.tvoyfinance.ru/wp-content/uploads/2011/12/procenty-po-kreditu-300x227.jpg&amp;rpt=simag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/>
              <a:t>Муниципальное Образовательное Учреждение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« Лицей № 17»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FontTx/>
              <a:buNone/>
              <a:defRPr/>
            </a:pPr>
            <a:r>
              <a:rPr lang="ru-RU" b="1" dirty="0" smtClean="0"/>
              <a:t> </a:t>
            </a:r>
          </a:p>
          <a:p>
            <a:pPr algn="ctr">
              <a:buFontTx/>
              <a:buNone/>
              <a:defRPr/>
            </a:pPr>
            <a:endParaRPr lang="ru-RU" b="1" dirty="0" smtClean="0"/>
          </a:p>
          <a:p>
            <a:pPr algn="ctr">
              <a:buFontTx/>
              <a:buNone/>
              <a:defRPr/>
            </a:pPr>
            <a:r>
              <a:rPr lang="ru-RU" sz="4000" b="1" dirty="0" smtClean="0"/>
              <a:t>Проект</a:t>
            </a:r>
          </a:p>
          <a:p>
            <a:pPr algn="ctr">
              <a:buFontTx/>
              <a:buNone/>
              <a:defRPr/>
            </a:pPr>
            <a:endParaRPr lang="ru-RU" b="1" dirty="0" smtClean="0"/>
          </a:p>
          <a:p>
            <a:pPr algn="ctr">
              <a:buFontTx/>
              <a:buNone/>
              <a:defRPr/>
            </a:pPr>
            <a:r>
              <a:rPr lang="ru-RU" b="1" dirty="0" smtClean="0"/>
              <a:t>Проценты. Их роль в жизни человека</a:t>
            </a:r>
          </a:p>
          <a:p>
            <a:pPr algn="ctr">
              <a:buFontTx/>
              <a:buNone/>
              <a:defRPr/>
            </a:pPr>
            <a:endParaRPr lang="ru-RU" b="1" dirty="0" smtClean="0"/>
          </a:p>
          <a:p>
            <a:pPr>
              <a:buFontTx/>
              <a:buNone/>
              <a:defRPr/>
            </a:pPr>
            <a:r>
              <a:rPr lang="ru-RU" b="1" dirty="0" smtClean="0"/>
              <a:t>                                                        </a:t>
            </a:r>
          </a:p>
          <a:p>
            <a:pPr>
              <a:buFontTx/>
              <a:buNone/>
              <a:defRPr/>
            </a:pPr>
            <a:endParaRPr lang="ru-RU" b="1" dirty="0" smtClean="0"/>
          </a:p>
          <a:p>
            <a:pPr>
              <a:buFontTx/>
              <a:buNone/>
              <a:defRPr/>
            </a:pPr>
            <a:endParaRPr lang="ru-RU" b="1" dirty="0" smtClean="0"/>
          </a:p>
          <a:p>
            <a:pPr>
              <a:buFontTx/>
              <a:buNone/>
              <a:defRPr/>
            </a:pPr>
            <a:endParaRPr lang="ru-RU" b="1" dirty="0" smtClean="0"/>
          </a:p>
          <a:p>
            <a:pPr>
              <a:buFontTx/>
              <a:buNone/>
              <a:defRPr/>
            </a:pPr>
            <a:r>
              <a:rPr lang="ru-RU" b="1" dirty="0" smtClean="0"/>
              <a:t>                                               </a:t>
            </a:r>
          </a:p>
          <a:p>
            <a:pPr>
              <a:buFontTx/>
              <a:buNone/>
              <a:defRPr/>
            </a:pPr>
            <a:r>
              <a:rPr lang="ru-RU" b="1" dirty="0" smtClean="0"/>
              <a:t>                Выполнила: Чистякова Н.П.- учитель           математики</a:t>
            </a:r>
          </a:p>
        </p:txBody>
      </p:sp>
      <p:sp>
        <p:nvSpPr>
          <p:cNvPr id="3076" name="Прямоугольник 3"/>
          <p:cNvSpPr>
            <a:spLocks noChangeArrowheads="1"/>
          </p:cNvSpPr>
          <p:nvPr/>
        </p:nvSpPr>
        <p:spPr bwMode="auto">
          <a:xfrm>
            <a:off x="3357563" y="6286500"/>
            <a:ext cx="2438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г. Березовский 2012 г.</a:t>
            </a:r>
          </a:p>
        </p:txBody>
      </p:sp>
    </p:spTree>
  </p:cSld>
  <p:clrMapOvr>
    <a:masterClrMapping/>
  </p:clrMapOvr>
  <p:transition>
    <p:pull dir="r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28596" y="-714404"/>
            <a:ext cx="8243887" cy="25717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Слышали Вы о таком понятии, как «Золотая пропорция»?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Вы никогда не задумывались над вопросом: «Почему так красиво,...</a:t>
            </a:r>
          </a:p>
          <a:p>
            <a:r>
              <a:rPr lang="ru-RU" b="1" dirty="0" smtClean="0"/>
              <a:t>когда смотришь на закат солнца, любуешься   творением художника,</a:t>
            </a:r>
          </a:p>
          <a:p>
            <a:r>
              <a:rPr lang="ru-RU" b="1" dirty="0" smtClean="0"/>
              <a:t>восхищаешься грацией танцовщицы,</a:t>
            </a:r>
          </a:p>
          <a:p>
            <a:r>
              <a:rPr lang="ru-RU" b="1" dirty="0" smtClean="0"/>
              <a:t>поражаешься необычной архитектурой здания?… </a:t>
            </a:r>
          </a:p>
          <a:p>
            <a:r>
              <a:rPr lang="ru-RU" b="1" dirty="0" smtClean="0"/>
              <a:t>Имеет ли это отношение к</a:t>
            </a:r>
          </a:p>
          <a:p>
            <a:pPr>
              <a:buNone/>
            </a:pPr>
            <a:r>
              <a:rPr lang="ru-RU" b="1" dirty="0" smtClean="0"/>
              <a:t> математике?  </a:t>
            </a:r>
          </a:p>
        </p:txBody>
      </p:sp>
      <p:pic>
        <p:nvPicPr>
          <p:cNvPr id="4" name="Содержимое 3" descr="http://www.tech-to-life.com/Statii/liza1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000892" y="3929066"/>
            <a:ext cx="192882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2"/>
          <p:cNvSpPr txBox="1">
            <a:spLocks noChangeArrowheads="1"/>
          </p:cNvSpPr>
          <p:nvPr/>
        </p:nvSpPr>
        <p:spPr bwMode="auto">
          <a:xfrm>
            <a:off x="381000" y="0"/>
            <a:ext cx="8534400" cy="1261884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ru-RU" sz="2400" b="1" dirty="0"/>
              <a:t> А  знаете ли Вы</a:t>
            </a:r>
            <a:r>
              <a:rPr lang="ru-RU" sz="2400" dirty="0"/>
              <a:t>,              </a:t>
            </a:r>
          </a:p>
          <a:p>
            <a:r>
              <a:rPr lang="ru-RU" sz="2400" dirty="0"/>
              <a:t> что длина окружности               </a:t>
            </a:r>
            <a:r>
              <a:rPr lang="ru-RU" sz="2400" dirty="0" smtClean="0"/>
              <a:t> </a:t>
            </a:r>
            <a:r>
              <a:rPr lang="ru-RU" sz="2800" dirty="0" smtClean="0"/>
              <a:t>П =3.1415</a:t>
            </a:r>
            <a:r>
              <a:rPr lang="ru-RU" sz="2800" dirty="0"/>
              <a:t>…</a:t>
            </a:r>
          </a:p>
          <a:p>
            <a:r>
              <a:rPr lang="ru-RU" sz="2400" dirty="0"/>
              <a:t> больше её диаметра  примерно в 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5857884" y="1000108"/>
          <a:ext cx="652463" cy="1219200"/>
        </p:xfrm>
        <a:graphic>
          <a:graphicData uri="http://schemas.openxmlformats.org/presentationml/2006/ole">
            <p:oleObj spid="_x0000_s288770" name="Формула" r:id="rId4" imgW="228600" imgH="393480" progId="Equation.3">
              <p:embed/>
            </p:oleObj>
          </a:graphicData>
        </a:graphic>
      </p:graphicFrame>
      <p:sp>
        <p:nvSpPr>
          <p:cNvPr id="9220" name="Freeform 4"/>
          <p:cNvSpPr>
            <a:spLocks/>
          </p:cNvSpPr>
          <p:nvPr/>
        </p:nvSpPr>
        <p:spPr bwMode="auto">
          <a:xfrm>
            <a:off x="165100" y="5359400"/>
            <a:ext cx="7835900" cy="25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936" y="16"/>
              </a:cxn>
            </a:cxnLst>
            <a:rect l="0" t="0" r="r" b="b"/>
            <a:pathLst>
              <a:path w="4936" h="16">
                <a:moveTo>
                  <a:pt x="0" y="0"/>
                </a:moveTo>
                <a:lnTo>
                  <a:pt x="4936" y="16"/>
                </a:lnTo>
              </a:path>
            </a:pathLst>
          </a:custGeom>
          <a:noFill/>
          <a:ln w="38100" cap="flat" cmpd="sng">
            <a:solidFill>
              <a:srgbClr val="0099FF"/>
            </a:solidFill>
            <a:prstDash val="solid"/>
            <a:round/>
            <a:headEnd type="oval" w="med" len="med"/>
            <a:tailEnd type="oval" w="med" len="med"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-1066800" y="2971800"/>
            <a:ext cx="2362200" cy="2362200"/>
            <a:chOff x="1152" y="1584"/>
            <a:chExt cx="1488" cy="1488"/>
          </a:xfrm>
        </p:grpSpPr>
        <p:sp>
          <p:nvSpPr>
            <p:cNvPr id="9222" name="Oval 6"/>
            <p:cNvSpPr>
              <a:spLocks noChangeArrowheads="1"/>
            </p:cNvSpPr>
            <p:nvPr/>
          </p:nvSpPr>
          <p:spPr bwMode="auto">
            <a:xfrm rot="2236307">
              <a:off x="1152" y="1584"/>
              <a:ext cx="1488" cy="1488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 type="none" w="lg" len="lg"/>
              <a:tailEnd type="none" w="lg" len="lg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223" name="Freeform 7"/>
            <p:cNvSpPr>
              <a:spLocks/>
            </p:cNvSpPr>
            <p:nvPr/>
          </p:nvSpPr>
          <p:spPr bwMode="auto">
            <a:xfrm rot="2236307">
              <a:off x="1296" y="1872"/>
              <a:ext cx="1216" cy="880"/>
            </a:xfrm>
            <a:custGeom>
              <a:avLst/>
              <a:gdLst/>
              <a:ahLst/>
              <a:cxnLst>
                <a:cxn ang="0">
                  <a:pos x="0" y="1136"/>
                </a:cxn>
                <a:cxn ang="0">
                  <a:pos x="1568" y="0"/>
                </a:cxn>
              </a:cxnLst>
              <a:rect l="0" t="0" r="r" b="b"/>
              <a:pathLst>
                <a:path w="1568" h="1136">
                  <a:moveTo>
                    <a:pt x="0" y="1136"/>
                  </a:moveTo>
                  <a:lnTo>
                    <a:pt x="1568" y="0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224" name="Oval 8"/>
            <p:cNvSpPr>
              <a:spLocks noChangeArrowheads="1"/>
            </p:cNvSpPr>
            <p:nvPr/>
          </p:nvSpPr>
          <p:spPr bwMode="auto">
            <a:xfrm rot="2236307">
              <a:off x="1859" y="2291"/>
              <a:ext cx="74" cy="74"/>
            </a:xfrm>
            <a:prstGeom prst="ellipse">
              <a:avLst/>
            </a:prstGeom>
            <a:solidFill>
              <a:srgbClr val="F42A02"/>
            </a:solidFill>
            <a:ln w="12700">
              <a:solidFill>
                <a:schemeClr val="tx2"/>
              </a:solidFill>
              <a:round/>
              <a:headEnd type="none" w="lg" len="lg"/>
              <a:tailEnd type="none" w="lg" len="lg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225" name="Text Box 9"/>
            <p:cNvSpPr txBox="1">
              <a:spLocks noChangeArrowheads="1"/>
            </p:cNvSpPr>
            <p:nvPr/>
          </p:nvSpPr>
          <p:spPr bwMode="auto">
            <a:xfrm rot="116354">
              <a:off x="1349" y="2011"/>
              <a:ext cx="1180" cy="327"/>
            </a:xfrm>
            <a:prstGeom prst="rect">
              <a:avLst/>
            </a:prstGeom>
            <a:noFill/>
            <a:ln w="12700">
              <a:noFill/>
              <a:miter lim="800000"/>
              <a:headEnd type="none" w="lg" len="lg"/>
              <a:tailEnd type="none" w="lg" len="lg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280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Диаметр</a:t>
              </a:r>
            </a:p>
          </p:txBody>
        </p:sp>
      </p:grpSp>
      <p:sp>
        <p:nvSpPr>
          <p:cNvPr id="9226" name="Freeform 10"/>
          <p:cNvSpPr>
            <a:spLocks/>
          </p:cNvSpPr>
          <p:nvPr/>
        </p:nvSpPr>
        <p:spPr bwMode="auto">
          <a:xfrm>
            <a:off x="6934200" y="4114800"/>
            <a:ext cx="2386013" cy="174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03" y="11"/>
              </a:cxn>
            </a:cxnLst>
            <a:rect l="0" t="0" r="r" b="b"/>
            <a:pathLst>
              <a:path w="1503" h="11">
                <a:moveTo>
                  <a:pt x="0" y="0"/>
                </a:moveTo>
                <a:lnTo>
                  <a:pt x="1503" y="11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oval" w="med" len="med"/>
            <a:tailEnd type="oval" w="med" len="med"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27" name="Freeform 11"/>
          <p:cNvSpPr>
            <a:spLocks/>
          </p:cNvSpPr>
          <p:nvPr/>
        </p:nvSpPr>
        <p:spPr bwMode="auto">
          <a:xfrm>
            <a:off x="6934200" y="4114800"/>
            <a:ext cx="2386013" cy="174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03" y="11"/>
              </a:cxn>
            </a:cxnLst>
            <a:rect l="0" t="0" r="r" b="b"/>
            <a:pathLst>
              <a:path w="1503" h="11">
                <a:moveTo>
                  <a:pt x="0" y="0"/>
                </a:moveTo>
                <a:lnTo>
                  <a:pt x="1503" y="11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oval" w="med" len="med"/>
            <a:tailEnd type="oval" w="med" len="med"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28" name="Freeform 12"/>
          <p:cNvSpPr>
            <a:spLocks/>
          </p:cNvSpPr>
          <p:nvPr/>
        </p:nvSpPr>
        <p:spPr bwMode="auto">
          <a:xfrm>
            <a:off x="6934200" y="4114800"/>
            <a:ext cx="2386013" cy="174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03" y="11"/>
              </a:cxn>
            </a:cxnLst>
            <a:rect l="0" t="0" r="r" b="b"/>
            <a:pathLst>
              <a:path w="1503" h="11">
                <a:moveTo>
                  <a:pt x="0" y="0"/>
                </a:moveTo>
                <a:lnTo>
                  <a:pt x="1503" y="11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oval" w="med" len="med"/>
            <a:tailEnd type="oval" w="med" len="med"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29" name="AutoShape 1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924800" y="6172200"/>
            <a:ext cx="457200" cy="457200"/>
          </a:xfrm>
          <a:prstGeom prst="actionButtonForwardNext">
            <a:avLst/>
          </a:prstGeom>
          <a:gradFill rotWithShape="1">
            <a:gsLst>
              <a:gs pos="0">
                <a:schemeClr val="bg1"/>
              </a:gs>
              <a:gs pos="100000">
                <a:srgbClr val="0099FF"/>
              </a:gs>
            </a:gsLst>
            <a:path path="rect">
              <a:fillToRect l="50000" t="50000" r="50000" b="50000"/>
            </a:path>
          </a:gradFill>
          <a:ln w="57150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30" name="AutoShape 1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324600" y="6172200"/>
            <a:ext cx="1600200" cy="457200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66FFFF"/>
              </a:gs>
            </a:gsLst>
            <a:path path="rect">
              <a:fillToRect l="50000" t="50000" r="50000" b="50000"/>
            </a:path>
          </a:gradFill>
          <a:ln w="9525">
            <a:noFill/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/>
              <a:t>Показать</a:t>
            </a:r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1928813" y="1524000"/>
            <a:ext cx="3643312" cy="1976438"/>
            <a:chOff x="326" y="1008"/>
            <a:chExt cx="2196" cy="1255"/>
          </a:xfrm>
        </p:grpSpPr>
        <p:sp>
          <p:nvSpPr>
            <p:cNvPr id="9231" name="Text Box 15"/>
            <p:cNvSpPr txBox="1">
              <a:spLocks noChangeArrowheads="1"/>
            </p:cNvSpPr>
            <p:nvPr/>
          </p:nvSpPr>
          <p:spPr bwMode="auto">
            <a:xfrm>
              <a:off x="326" y="1274"/>
              <a:ext cx="2196" cy="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ru-RU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  <a:p>
              <a:pPr>
                <a:defRPr/>
              </a:pPr>
              <a:r>
                <a:rPr lang="ru-RU" sz="24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Число            называют</a:t>
              </a:r>
            </a:p>
            <a:p>
              <a:pPr>
                <a:defRPr/>
              </a:pPr>
              <a:endParaRPr lang="ru-RU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  <a:p>
              <a:pPr>
                <a:defRPr/>
              </a:pPr>
              <a:r>
                <a:rPr lang="ru-RU" sz="24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Архимедово число. </a:t>
              </a:r>
            </a:p>
          </p:txBody>
        </p:sp>
        <p:grpSp>
          <p:nvGrpSpPr>
            <p:cNvPr id="4" name="Group 19"/>
            <p:cNvGrpSpPr>
              <a:grpSpLocks/>
            </p:cNvGrpSpPr>
            <p:nvPr/>
          </p:nvGrpSpPr>
          <p:grpSpPr bwMode="auto">
            <a:xfrm>
              <a:off x="1056" y="1008"/>
              <a:ext cx="516" cy="806"/>
              <a:chOff x="1584" y="932"/>
              <a:chExt cx="516" cy="806"/>
            </a:xfrm>
          </p:grpSpPr>
          <p:sp>
            <p:nvSpPr>
              <p:cNvPr id="9232" name="Text Box 16"/>
              <p:cNvSpPr txBox="1">
                <a:spLocks noChangeArrowheads="1"/>
              </p:cNvSpPr>
              <p:nvPr/>
            </p:nvSpPr>
            <p:spPr bwMode="auto">
              <a:xfrm>
                <a:off x="1584" y="932"/>
                <a:ext cx="516" cy="4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4000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22 </a:t>
                </a:r>
              </a:p>
            </p:txBody>
          </p:sp>
          <p:sp>
            <p:nvSpPr>
              <p:cNvPr id="9233" name="Text Box 17"/>
              <p:cNvSpPr txBox="1">
                <a:spLocks noChangeArrowheads="1"/>
              </p:cNvSpPr>
              <p:nvPr/>
            </p:nvSpPr>
            <p:spPr bwMode="auto">
              <a:xfrm>
                <a:off x="1632" y="1296"/>
                <a:ext cx="356" cy="4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400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7 </a:t>
                </a:r>
              </a:p>
            </p:txBody>
          </p:sp>
          <p:sp>
            <p:nvSpPr>
              <p:cNvPr id="9234" name="Line 18"/>
              <p:cNvSpPr>
                <a:spLocks noChangeShapeType="1"/>
              </p:cNvSpPr>
              <p:nvPr/>
            </p:nvSpPr>
            <p:spPr bwMode="auto">
              <a:xfrm>
                <a:off x="1584" y="1344"/>
                <a:ext cx="432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6596063" y="1500188"/>
            <a:ext cx="2547937" cy="4429125"/>
            <a:chOff x="3552" y="192"/>
            <a:chExt cx="1824" cy="2496"/>
          </a:xfrm>
        </p:grpSpPr>
        <p:pic>
          <p:nvPicPr>
            <p:cNvPr id="1038" name="Picture 3" descr="Arhimed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H="1">
              <a:off x="3792" y="432"/>
              <a:ext cx="1379" cy="2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Freeform 4" descr="Дуб"/>
            <p:cNvSpPr>
              <a:spLocks/>
            </p:cNvSpPr>
            <p:nvPr/>
          </p:nvSpPr>
          <p:spPr bwMode="auto">
            <a:xfrm>
              <a:off x="3552" y="192"/>
              <a:ext cx="1824" cy="2496"/>
            </a:xfrm>
            <a:custGeom>
              <a:avLst/>
              <a:gdLst/>
              <a:ahLst/>
              <a:cxnLst>
                <a:cxn ang="0">
                  <a:pos x="289" y="316"/>
                </a:cxn>
                <a:cxn ang="0">
                  <a:pos x="2232" y="316"/>
                </a:cxn>
                <a:cxn ang="0">
                  <a:pos x="2232" y="2810"/>
                </a:cxn>
                <a:cxn ang="0">
                  <a:pos x="288" y="2820"/>
                </a:cxn>
                <a:cxn ang="0">
                  <a:pos x="3" y="3049"/>
                </a:cxn>
                <a:cxn ang="0">
                  <a:pos x="0" y="3072"/>
                </a:cxn>
                <a:cxn ang="0">
                  <a:pos x="2460" y="3084"/>
                </a:cxn>
                <a:cxn ang="0">
                  <a:pos x="2447" y="3058"/>
                </a:cxn>
                <a:cxn ang="0">
                  <a:pos x="2234" y="2807"/>
                </a:cxn>
                <a:cxn ang="0">
                  <a:pos x="2447" y="3065"/>
                </a:cxn>
                <a:cxn ang="0">
                  <a:pos x="2447" y="3072"/>
                </a:cxn>
                <a:cxn ang="0">
                  <a:pos x="2472" y="3084"/>
                </a:cxn>
                <a:cxn ang="0">
                  <a:pos x="2498" y="3"/>
                </a:cxn>
                <a:cxn ang="0">
                  <a:pos x="2234" y="321"/>
                </a:cxn>
                <a:cxn ang="0">
                  <a:pos x="2498" y="3"/>
                </a:cxn>
                <a:cxn ang="0">
                  <a:pos x="42" y="14"/>
                </a:cxn>
                <a:cxn ang="0">
                  <a:pos x="37" y="14"/>
                </a:cxn>
                <a:cxn ang="0">
                  <a:pos x="12" y="0"/>
                </a:cxn>
                <a:cxn ang="0">
                  <a:pos x="0" y="3051"/>
                </a:cxn>
                <a:cxn ang="0">
                  <a:pos x="25" y="3"/>
                </a:cxn>
                <a:cxn ang="0">
                  <a:pos x="267" y="293"/>
                </a:cxn>
                <a:cxn ang="0">
                  <a:pos x="270" y="2835"/>
                </a:cxn>
                <a:cxn ang="0">
                  <a:pos x="6" y="3044"/>
                </a:cxn>
                <a:cxn ang="0">
                  <a:pos x="6" y="3058"/>
                </a:cxn>
                <a:cxn ang="0">
                  <a:pos x="12" y="12"/>
                </a:cxn>
                <a:cxn ang="0">
                  <a:pos x="42" y="0"/>
                </a:cxn>
                <a:cxn ang="0">
                  <a:pos x="31" y="14"/>
                </a:cxn>
                <a:cxn ang="0">
                  <a:pos x="289" y="316"/>
                </a:cxn>
              </a:cxnLst>
              <a:rect l="0" t="0" r="r" b="b"/>
              <a:pathLst>
                <a:path w="2498" h="3084">
                  <a:moveTo>
                    <a:pt x="289" y="316"/>
                  </a:moveTo>
                  <a:lnTo>
                    <a:pt x="2232" y="316"/>
                  </a:lnTo>
                  <a:lnTo>
                    <a:pt x="2232" y="2810"/>
                  </a:lnTo>
                  <a:lnTo>
                    <a:pt x="288" y="2820"/>
                  </a:lnTo>
                  <a:lnTo>
                    <a:pt x="3" y="3049"/>
                  </a:lnTo>
                  <a:lnTo>
                    <a:pt x="0" y="3072"/>
                  </a:lnTo>
                  <a:lnTo>
                    <a:pt x="2460" y="3084"/>
                  </a:lnTo>
                  <a:lnTo>
                    <a:pt x="2447" y="3058"/>
                  </a:lnTo>
                  <a:lnTo>
                    <a:pt x="2234" y="2807"/>
                  </a:lnTo>
                  <a:lnTo>
                    <a:pt x="2447" y="3065"/>
                  </a:lnTo>
                  <a:lnTo>
                    <a:pt x="2447" y="3072"/>
                  </a:lnTo>
                  <a:lnTo>
                    <a:pt x="2472" y="3084"/>
                  </a:lnTo>
                  <a:lnTo>
                    <a:pt x="2498" y="3"/>
                  </a:lnTo>
                  <a:lnTo>
                    <a:pt x="2234" y="321"/>
                  </a:lnTo>
                  <a:lnTo>
                    <a:pt x="2498" y="3"/>
                  </a:lnTo>
                  <a:lnTo>
                    <a:pt x="42" y="14"/>
                  </a:lnTo>
                  <a:lnTo>
                    <a:pt x="37" y="14"/>
                  </a:lnTo>
                  <a:lnTo>
                    <a:pt x="12" y="0"/>
                  </a:lnTo>
                  <a:lnTo>
                    <a:pt x="0" y="3051"/>
                  </a:lnTo>
                  <a:lnTo>
                    <a:pt x="25" y="3"/>
                  </a:lnTo>
                  <a:lnTo>
                    <a:pt x="267" y="293"/>
                  </a:lnTo>
                  <a:lnTo>
                    <a:pt x="270" y="2835"/>
                  </a:lnTo>
                  <a:lnTo>
                    <a:pt x="6" y="3044"/>
                  </a:lnTo>
                  <a:lnTo>
                    <a:pt x="6" y="3058"/>
                  </a:lnTo>
                  <a:lnTo>
                    <a:pt x="12" y="12"/>
                  </a:lnTo>
                  <a:lnTo>
                    <a:pt x="42" y="0"/>
                  </a:lnTo>
                  <a:lnTo>
                    <a:pt x="31" y="14"/>
                  </a:lnTo>
                  <a:lnTo>
                    <a:pt x="289" y="316"/>
                  </a:lnTo>
                  <a:close/>
                </a:path>
              </a:pathLst>
            </a:custGeom>
            <a:blipFill dpi="0" rotWithShape="1">
              <a:blip r:embed="rId6" cstate="print"/>
              <a:srcRect/>
              <a:tile tx="0" ty="0" sx="100000" sy="100000" flip="none" algn="tl"/>
            </a:blipFill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037" name="Picture 6" descr="345b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434013"/>
            <a:ext cx="1566863" cy="14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5.55556E-6 L 0.87501 5.55556E-6 " pathEditMode="relative" ptsTypes="AA">
                                      <p:cBhvr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1 0.0044 L -0.74288 0.18218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" y="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1 0.0044 L -0.48455 0.18218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" y="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-0.22083 0.18333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" y="92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30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6" name="Text Box 4"/>
          <p:cNvSpPr txBox="1">
            <a:spLocks noChangeArrowheads="1"/>
          </p:cNvSpPr>
          <p:nvPr/>
        </p:nvSpPr>
        <p:spPr bwMode="auto">
          <a:xfrm>
            <a:off x="900113" y="1700213"/>
            <a:ext cx="7343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66918" name="Rectangle 6"/>
          <p:cNvSpPr>
            <a:spLocks noChangeArrowheads="1"/>
          </p:cNvSpPr>
          <p:nvPr/>
        </p:nvSpPr>
        <p:spPr bwMode="auto">
          <a:xfrm>
            <a:off x="1485900" y="863600"/>
            <a:ext cx="4886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i="1">
                <a:solidFill>
                  <a:srgbClr val="00FF00"/>
                </a:solidFill>
              </a:rPr>
              <a:t>.</a:t>
            </a:r>
          </a:p>
        </p:txBody>
      </p:sp>
      <p:sp>
        <p:nvSpPr>
          <p:cNvPr id="166919" name="WordArt 7"/>
          <p:cNvSpPr>
            <a:spLocks noChangeArrowheads="1" noChangeShapeType="1" noTextEdit="1"/>
          </p:cNvSpPr>
          <p:nvPr/>
        </p:nvSpPr>
        <p:spPr bwMode="auto">
          <a:xfrm rot="-1041346">
            <a:off x="2347913" y="1495425"/>
            <a:ext cx="5446712" cy="32956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71431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6441346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Круговые диаграммы.</a:t>
            </a:r>
          </a:p>
        </p:txBody>
      </p:sp>
      <p:pic>
        <p:nvPicPr>
          <p:cNvPr id="166921" name="imgb" descr="http://www.dotnetcharting.com/images/pie_charts_3d.png"/>
          <p:cNvPicPr>
            <a:picLocks noGrp="1" noChangeAspect="1" noChangeArrowheads="1"/>
          </p:cNvPicPr>
          <p:nvPr>
            <p:ph type="ctrTitle"/>
          </p:nvPr>
        </p:nvPicPr>
        <p:blipFill>
          <a:blip r:embed="rId3" r:link="rId4"/>
          <a:stretch>
            <a:fillRect/>
          </a:stretch>
        </p:blipFill>
        <p:spPr>
          <a:xfrm>
            <a:off x="285720" y="-142900"/>
            <a:ext cx="4696750" cy="3581400"/>
          </a:xfrm>
          <a:noFill/>
          <a:ln/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42910" y="5786454"/>
            <a:ext cx="7993090" cy="642942"/>
          </a:xfrm>
        </p:spPr>
        <p:txBody>
          <a:bodyPr/>
          <a:lstStyle/>
          <a:p>
            <a:r>
              <a:rPr lang="ru-RU" dirty="0" smtClean="0"/>
              <a:t>Что Вы знаете о диаграммах?</a:t>
            </a:r>
          </a:p>
          <a:p>
            <a:endParaRPr lang="ru-RU" dirty="0"/>
          </a:p>
        </p:txBody>
      </p:sp>
      <p:pic>
        <p:nvPicPr>
          <p:cNvPr id="166922" name="Рисунок 6" descr="http://lh5.ggpht.com/_36Cxvp5HyGU/SqEF44IILoI/AAAAAAAASAQ/tVmeS4SBj5I/s400/%D0%9F%D0%BE%D0%BB%D0%BD%D0%BE%D1%8D%D0%BA%D1%80%D0%B0%D0%BD%D0%BD%D0%B0%D1%8F%20%D0%B7%D0%B0%D0%BF%D0%B8%D1%81%D1%8C%2004.09.2009%2016183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2928934"/>
            <a:ext cx="3275013" cy="214947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6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669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1669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smtClean="0"/>
              <a:t>Уильям Генри Плейфер</a:t>
            </a:r>
            <a:r>
              <a:rPr lang="ru-RU" smtClean="0"/>
              <a:t> </a:t>
            </a:r>
            <a:br>
              <a:rPr lang="ru-RU" smtClean="0"/>
            </a:br>
            <a:r>
              <a:rPr lang="ru-RU" smtClean="0"/>
              <a:t>1790-1857</a:t>
            </a:r>
          </a:p>
        </p:txBody>
      </p:sp>
      <p:pic>
        <p:nvPicPr>
          <p:cNvPr id="17411" name="Picture 4" descr="William-playfair.jpg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357562" y="3175794"/>
            <a:ext cx="1438275" cy="1714500"/>
          </a:xfrm>
        </p:spPr>
      </p:pic>
      <p:pic>
        <p:nvPicPr>
          <p:cNvPr id="4" name="imgb" descr="http://www.y10k.ru/upload/iblock/56a/rcipcytp%20zoiczhvos.jpg"/>
          <p:cNvPicPr>
            <a:picLocks noChangeAspect="1" noChangeArrowheads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6572250" y="2000250"/>
            <a:ext cx="2571750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Рисунок7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29438" y="152400"/>
            <a:ext cx="2214562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gb" descr="http://us.123rf.com/400wm/400/400/joingate/joingate1101/joingate110100052/8706799-.jpg"/>
          <p:cNvPicPr>
            <a:picLocks noChangeAspect="1" noChangeArrowheads="1"/>
          </p:cNvPicPr>
          <p:nvPr/>
        </p:nvPicPr>
        <p:blipFill>
          <a:blip r:embed="rId8" r:link="rId9"/>
          <a:srcRect/>
          <a:stretch>
            <a:fillRect/>
          </a:stretch>
        </p:blipFill>
        <p:spPr bwMode="auto">
          <a:xfrm>
            <a:off x="0" y="1643063"/>
            <a:ext cx="3214688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5" descr="Рисунок7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81838" y="304800"/>
            <a:ext cx="2214562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9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dirty="0" smtClean="0"/>
              <a:t>Как Вы думаете…</a:t>
            </a: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b="1" dirty="0" smtClean="0"/>
              <a:t>Только ли в математике встречаются проценты?</a:t>
            </a:r>
          </a:p>
          <a:p>
            <a:r>
              <a:rPr lang="ru-RU" sz="2800" b="1" dirty="0" smtClean="0"/>
              <a:t>Например: ювелирное изделие массой 12г.содержат золото и серебро… в отношении 5:7.Как это понять? </a:t>
            </a:r>
          </a:p>
          <a:p>
            <a:r>
              <a:rPr lang="ru-RU" sz="2800" b="1" dirty="0" smtClean="0"/>
              <a:t>или в процентах…В слитке 35%-золота, 70 г. серебра. Сколько  золота будет в граммах?</a:t>
            </a:r>
          </a:p>
          <a:p>
            <a:pPr>
              <a:buFontTx/>
              <a:buNone/>
            </a:pPr>
            <a:r>
              <a:rPr lang="ru-RU" sz="2800" b="1" dirty="0" smtClean="0"/>
              <a:t> Чтобы не ошибиться в выборе, нужно очень хорошо знать проценты!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3399"/>
                </a:solidFill>
              </a:rPr>
              <a:t>исследовательская </a:t>
            </a:r>
            <a:br>
              <a:rPr lang="ru-RU" dirty="0" smtClean="0">
                <a:solidFill>
                  <a:srgbClr val="FF3399"/>
                </a:solidFill>
              </a:rPr>
            </a:br>
            <a:r>
              <a:rPr lang="ru-RU" dirty="0" smtClean="0">
                <a:solidFill>
                  <a:srgbClr val="FF3399"/>
                </a:solidFill>
              </a:rPr>
              <a:t>работа по темам</a:t>
            </a:r>
            <a:endParaRPr lang="ru-RU" dirty="0">
              <a:solidFill>
                <a:srgbClr val="FF33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История процента и его применение.</a:t>
            </a:r>
            <a:r>
              <a:rPr lang="ru-RU" dirty="0" smtClean="0"/>
              <a:t> 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Различные способы решения задач на проценты.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Пропорции.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 Банковская система.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Задачи на смеси и сплавы.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Золотая пропорция.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Проценты в жизни.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ru-RU" dirty="0" smtClean="0"/>
              <a:t>В результате работы над проектом Вы будете знать: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000" b="1" dirty="0" smtClean="0"/>
              <a:t>Какая связь процента с дробью. </a:t>
            </a:r>
          </a:p>
          <a:p>
            <a:r>
              <a:rPr lang="ru-RU" sz="2000" b="1" dirty="0" smtClean="0"/>
              <a:t>Какие существуют основные типы задач на проценты. </a:t>
            </a:r>
          </a:p>
          <a:p>
            <a:r>
              <a:rPr lang="ru-RU" sz="2000" b="1" dirty="0" smtClean="0"/>
              <a:t>С какими основными задачами на проценты связаны задачи о нахождении части от числа и числа по его части. </a:t>
            </a:r>
          </a:p>
          <a:p>
            <a:r>
              <a:rPr lang="ru-RU" sz="2000" b="1" dirty="0" smtClean="0"/>
              <a:t>Различные способы решения  одной задачи на проценты.</a:t>
            </a:r>
          </a:p>
          <a:p>
            <a:r>
              <a:rPr lang="ru-RU" sz="2000" b="1" dirty="0" smtClean="0"/>
              <a:t>Какая связь между отношением, пропорцией, масштабом и процентами.</a:t>
            </a:r>
          </a:p>
          <a:p>
            <a:r>
              <a:rPr lang="ru-RU" sz="2000" b="1" dirty="0" smtClean="0"/>
              <a:t>Что такое диаграмма. Какие бывают диаграммы.</a:t>
            </a:r>
          </a:p>
          <a:p>
            <a:r>
              <a:rPr lang="ru-RU" sz="2000" b="1" dirty="0" smtClean="0"/>
              <a:t>Что означают понятия  «концентрация вещества в растворе», «процентное содержание».</a:t>
            </a:r>
          </a:p>
          <a:p>
            <a:r>
              <a:rPr lang="ru-RU" sz="2000" b="1" dirty="0" smtClean="0"/>
              <a:t>Что представляет собой современная система банковских расчетов.</a:t>
            </a:r>
          </a:p>
          <a:p>
            <a:r>
              <a:rPr lang="ru-RU" sz="2000" b="1" dirty="0" smtClean="0"/>
              <a:t>Как рождается формула «сложные проценты».</a:t>
            </a:r>
          </a:p>
          <a:p>
            <a:endParaRPr lang="ru-RU" sz="2000" b="1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Схема 17"/>
          <p:cNvGraphicFramePr/>
          <p:nvPr/>
        </p:nvGraphicFramePr>
        <p:xfrm>
          <a:off x="357158" y="214290"/>
          <a:ext cx="8997752" cy="6444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45719" y="0"/>
            <a:ext cx="4571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Схема 17"/>
          <p:cNvGraphicFramePr/>
          <p:nvPr/>
        </p:nvGraphicFramePr>
        <p:xfrm>
          <a:off x="357158" y="214290"/>
          <a:ext cx="8997752" cy="6444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45719" y="0"/>
            <a:ext cx="4571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571500" y="-428652"/>
            <a:ext cx="8229600" cy="264320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Вместе формулируем вопрос- </a:t>
            </a:r>
            <a:r>
              <a:rPr lang="ru-RU" dirty="0" smtClean="0">
                <a:solidFill>
                  <a:srgbClr val="FF0000"/>
                </a:solidFill>
              </a:rPr>
              <a:t>основополагающий вопрос проекта: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38"/>
          </a:xfrm>
        </p:spPr>
        <p:txBody>
          <a:bodyPr/>
          <a:lstStyle/>
          <a:p>
            <a:pPr>
              <a:buFontTx/>
              <a:buNone/>
            </a:pPr>
            <a:r>
              <a:rPr lang="ru-RU" dirty="0" smtClean="0"/>
              <a:t> 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главный вопрос</a:t>
            </a:r>
            <a:r>
              <a:rPr lang="ru-RU" dirty="0" smtClean="0"/>
              <a:t>,  всеобъемлющий, охватывает необъятное, все области жизнедеятельности</a:t>
            </a:r>
          </a:p>
          <a:p>
            <a:pPr>
              <a:buFontTx/>
              <a:buNone/>
            </a:pPr>
            <a:r>
              <a:rPr lang="ru-RU" dirty="0" smtClean="0"/>
              <a:t>    человека.</a:t>
            </a:r>
          </a:p>
          <a:p>
            <a:pPr>
              <a:buFontTx/>
              <a:buNone/>
            </a:pPr>
            <a:r>
              <a:rPr lang="ru-RU" dirty="0" smtClean="0"/>
              <a:t>  </a:t>
            </a:r>
            <a:r>
              <a:rPr lang="en-US" dirty="0" smtClean="0"/>
              <a:t> </a:t>
            </a:r>
            <a:r>
              <a:rPr lang="ru-RU" dirty="0" smtClean="0"/>
              <a:t>%</a:t>
            </a:r>
            <a:r>
              <a:rPr lang="en-US" dirty="0" smtClean="0"/>
              <a:t>  ?</a:t>
            </a:r>
          </a:p>
          <a:p>
            <a:pPr>
              <a:buFontTx/>
              <a:buNone/>
            </a:pPr>
            <a:r>
              <a:rPr lang="en-US" dirty="0" smtClean="0"/>
              <a:t>   </a:t>
            </a:r>
            <a:r>
              <a:rPr lang="ru-RU" dirty="0" smtClean="0"/>
              <a:t>  %</a:t>
            </a:r>
            <a:r>
              <a:rPr lang="en-US" dirty="0" smtClean="0"/>
              <a:t>  ?</a:t>
            </a:r>
          </a:p>
          <a:p>
            <a:pPr>
              <a:buFontTx/>
              <a:buNone/>
            </a:pPr>
            <a:r>
              <a:rPr lang="en-US" dirty="0" smtClean="0"/>
              <a:t>  </a:t>
            </a:r>
            <a:r>
              <a:rPr lang="ru-RU" dirty="0" smtClean="0"/>
              <a:t>      %</a:t>
            </a:r>
            <a:r>
              <a:rPr lang="en-US" dirty="0" smtClean="0"/>
              <a:t> ?</a:t>
            </a:r>
            <a:endParaRPr lang="ru-RU" dirty="0" smtClean="0"/>
          </a:p>
        </p:txBody>
      </p:sp>
      <p:pic>
        <p:nvPicPr>
          <p:cNvPr id="14340" name="Рисунок 3" descr="s640x48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5" y="4000503"/>
            <a:ext cx="3381375" cy="2428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0" y="0"/>
            <a:ext cx="38100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ru-RU" sz="900">
              <a:cs typeface="Arial" charset="0"/>
            </a:endParaRPr>
          </a:p>
          <a:p>
            <a:pPr eaLnBrk="0" hangingPunct="0"/>
            <a:r>
              <a:rPr lang="ru-RU" sz="1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900">
              <a:cs typeface="Arial" charset="0"/>
            </a:endParaRPr>
          </a:p>
          <a:p>
            <a:pPr eaLnBrk="0" hangingPunct="0"/>
            <a:r>
              <a:rPr lang="ru-RU" sz="1200">
                <a:solidFill>
                  <a:srgbClr val="000000"/>
                </a:solidFill>
                <a:latin typeface="Georgia" pitchFamily="18" charset="0"/>
                <a:cs typeface="Arial" charset="0"/>
              </a:rPr>
              <a:t> </a:t>
            </a:r>
            <a:endParaRPr lang="ru-RU" sz="900">
              <a:cs typeface="Arial" charset="0"/>
            </a:endParaRPr>
          </a:p>
          <a:p>
            <a:pPr eaLnBrk="0" hangingPunct="0"/>
            <a:r>
              <a:rPr lang="ru-RU" sz="1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>
              <a:cs typeface="Arial" charset="0"/>
            </a:endParaRPr>
          </a:p>
        </p:txBody>
      </p:sp>
      <p:sp>
        <p:nvSpPr>
          <p:cNvPr id="2051" name="Прямоугольник 2"/>
          <p:cNvSpPr>
            <a:spLocks noChangeArrowheads="1"/>
          </p:cNvSpPr>
          <p:nvPr/>
        </p:nvSpPr>
        <p:spPr bwMode="auto">
          <a:xfrm>
            <a:off x="500034" y="2285992"/>
            <a:ext cx="8215312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Verdana" pitchFamily="34" charset="0"/>
                <a:cs typeface="Arial" charset="0"/>
              </a:rPr>
              <a:t>«</a:t>
            </a:r>
            <a:r>
              <a:rPr lang="ru-RU" sz="2800" b="1" dirty="0">
                <a:solidFill>
                  <a:srgbClr val="FF0000"/>
                </a:solidFill>
                <a:latin typeface="Verdana" pitchFamily="34" charset="0"/>
                <a:cs typeface="Arial" charset="0"/>
              </a:rPr>
              <a:t>Я не учитель, а только путник, </a:t>
            </a:r>
          </a:p>
          <a:p>
            <a:r>
              <a:rPr lang="ru-RU" sz="2800" b="1" dirty="0">
                <a:solidFill>
                  <a:srgbClr val="FF0000"/>
                </a:solidFill>
                <a:latin typeface="Verdana" pitchFamily="34" charset="0"/>
                <a:cs typeface="Arial" charset="0"/>
              </a:rPr>
              <a:t>у которого вы спросили дорогу.</a:t>
            </a:r>
          </a:p>
          <a:p>
            <a:r>
              <a:rPr lang="ru-RU" sz="2800" b="1" dirty="0">
                <a:solidFill>
                  <a:srgbClr val="FF0000"/>
                </a:solidFill>
                <a:latin typeface="Verdana" pitchFamily="34" charset="0"/>
                <a:cs typeface="Arial" charset="0"/>
              </a:rPr>
              <a:t> Я указываю вперед, вперед по отношению к себе и к вам</a:t>
            </a:r>
            <a:r>
              <a:rPr lang="en-US" sz="2800" b="1" dirty="0">
                <a:solidFill>
                  <a:srgbClr val="FF0000"/>
                </a:solidFill>
                <a:latin typeface="Verdana" pitchFamily="34" charset="0"/>
                <a:cs typeface="Arial" charset="0"/>
              </a:rPr>
              <a:t>»</a:t>
            </a:r>
            <a:r>
              <a:rPr lang="en-US" sz="2800" dirty="0">
                <a:solidFill>
                  <a:srgbClr val="FF0000"/>
                </a:solidFill>
                <a:latin typeface="Verdana" pitchFamily="34" charset="0"/>
                <a:cs typeface="Arial" charset="0"/>
              </a:rPr>
              <a:t> </a:t>
            </a:r>
            <a:endParaRPr lang="en-US" sz="2800" dirty="0">
              <a:solidFill>
                <a:srgbClr val="FF0000"/>
              </a:solidFill>
              <a:cs typeface="Arial" charset="0"/>
            </a:endParaRPr>
          </a:p>
          <a:p>
            <a:pPr eaLnBrk="0" hangingPunct="0"/>
            <a:r>
              <a:rPr lang="ru-RU" sz="2800" b="1" dirty="0">
                <a:solidFill>
                  <a:srgbClr val="FF0000"/>
                </a:solidFill>
                <a:latin typeface="Verdana" pitchFamily="34" charset="0"/>
                <a:cs typeface="Arial" charset="0"/>
              </a:rPr>
              <a:t>                          </a:t>
            </a:r>
          </a:p>
          <a:p>
            <a:pPr eaLnBrk="0" hangingPunct="0"/>
            <a:r>
              <a:rPr lang="ru-RU" sz="2800" b="1" dirty="0">
                <a:solidFill>
                  <a:srgbClr val="FF0000"/>
                </a:solidFill>
                <a:latin typeface="Verdana" pitchFamily="34" charset="0"/>
                <a:cs typeface="Arial" charset="0"/>
              </a:rPr>
              <a:t>                                 Джордж </a:t>
            </a:r>
          </a:p>
          <a:p>
            <a:pPr eaLnBrk="0" hangingPunct="0"/>
            <a:r>
              <a:rPr lang="ru-RU" sz="2800" b="1" dirty="0">
                <a:solidFill>
                  <a:srgbClr val="FF0000"/>
                </a:solidFill>
                <a:latin typeface="Verdana" pitchFamily="34" charset="0"/>
                <a:cs typeface="Arial" charset="0"/>
              </a:rPr>
              <a:t>                               Бернард Шоу. </a:t>
            </a:r>
            <a:endParaRPr lang="ru-RU" sz="2800" dirty="0">
              <a:solidFill>
                <a:srgbClr val="FF0000"/>
              </a:solidFill>
              <a:cs typeface="Arial" charset="0"/>
            </a:endParaRPr>
          </a:p>
          <a:p>
            <a:pPr eaLnBrk="0" hangingPunct="0"/>
            <a:r>
              <a:rPr lang="ru-RU" sz="2800" b="1" dirty="0">
                <a:solidFill>
                  <a:srgbClr val="0000FF"/>
                </a:solidFill>
                <a:latin typeface="Verdana" pitchFamily="34" charset="0"/>
                <a:cs typeface="Arial" charset="0"/>
              </a:rPr>
              <a:t>                                                                                                                             </a:t>
            </a:r>
            <a:endParaRPr lang="ru-RU" sz="2800" dirty="0">
              <a:cs typeface="Arial" charset="0"/>
            </a:endParaRPr>
          </a:p>
          <a:p>
            <a:pPr eaLnBrk="0" hangingPunct="0"/>
            <a:r>
              <a:rPr lang="ru-RU" sz="2800" b="1" dirty="0">
                <a:solidFill>
                  <a:srgbClr val="0000FF"/>
                </a:solidFill>
                <a:latin typeface="Verdana" pitchFamily="34" charset="0"/>
                <a:cs typeface="Arial" charset="0"/>
              </a:rPr>
              <a:t>                                                                                                                   </a:t>
            </a:r>
            <a:endParaRPr lang="ru-RU" sz="2800" dirty="0">
              <a:cs typeface="Arial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Основополагающий Вопрос:</a:t>
            </a:r>
            <a:endParaRPr lang="ru-RU" dirty="0" smtClean="0">
              <a:solidFill>
                <a:schemeClr val="accent6">
                  <a:tint val="1000"/>
                </a:schemeClr>
              </a:solidFill>
            </a:endParaRP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38"/>
          </a:xfrm>
        </p:spPr>
        <p:txBody>
          <a:bodyPr/>
          <a:lstStyle/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>
              <a:buFontTx/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rgbClr val="FF0066"/>
                </a:solidFill>
              </a:rPr>
              <a:t>Какую роль в жизни человека играют  проценты</a:t>
            </a:r>
            <a:r>
              <a:rPr lang="en-US" dirty="0" smtClean="0">
                <a:solidFill>
                  <a:srgbClr val="FF0066"/>
                </a:solidFill>
              </a:rPr>
              <a:t>?</a:t>
            </a:r>
          </a:p>
          <a:p>
            <a:pPr eaLnBrk="1" hangingPunct="1"/>
            <a:r>
              <a:rPr lang="en-US" dirty="0" smtClean="0"/>
              <a:t> </a:t>
            </a:r>
            <a:r>
              <a:rPr lang="ru-RU" dirty="0" smtClean="0"/>
              <a:t>%</a:t>
            </a:r>
            <a:r>
              <a:rPr lang="en-US" dirty="0" smtClean="0"/>
              <a:t>  ?</a:t>
            </a:r>
          </a:p>
          <a:p>
            <a:pPr eaLnBrk="1" hangingPunct="1"/>
            <a:r>
              <a:rPr lang="en-US" dirty="0" smtClean="0"/>
              <a:t>   </a:t>
            </a:r>
            <a:r>
              <a:rPr lang="ru-RU" dirty="0" smtClean="0"/>
              <a:t>%</a:t>
            </a:r>
            <a:r>
              <a:rPr lang="en-US" dirty="0" smtClean="0"/>
              <a:t>  ?</a:t>
            </a:r>
          </a:p>
          <a:p>
            <a:pPr eaLnBrk="1" hangingPunct="1"/>
            <a:r>
              <a:rPr lang="en-US" dirty="0" smtClean="0"/>
              <a:t>  </a:t>
            </a:r>
            <a:r>
              <a:rPr lang="ru-RU" dirty="0" smtClean="0"/>
              <a:t>      %</a:t>
            </a:r>
            <a:r>
              <a:rPr lang="en-US" dirty="0" smtClean="0"/>
              <a:t> ?</a:t>
            </a:r>
            <a:endParaRPr lang="ru-RU" dirty="0" smtClean="0"/>
          </a:p>
        </p:txBody>
      </p:sp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3429000"/>
            <a:ext cx="2428872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ru-RU" dirty="0" smtClean="0"/>
              <a:t>Каждая группа формулирует свой вопрос!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357188" y="1785938"/>
            <a:ext cx="8229600" cy="4525962"/>
          </a:xfrm>
        </p:spPr>
        <p:txBody>
          <a:bodyPr/>
          <a:lstStyle/>
          <a:p>
            <a:r>
              <a:rPr lang="ru-RU" sz="3600" b="1" dirty="0" smtClean="0"/>
              <a:t>Проблемные вопросы </a:t>
            </a:r>
            <a:r>
              <a:rPr lang="ru-RU" sz="3600" dirty="0" smtClean="0"/>
              <a:t>(отвечая на вопросы, вы ставите цель в своем исследовании)</a:t>
            </a:r>
          </a:p>
        </p:txBody>
      </p:sp>
      <p:pic>
        <p:nvPicPr>
          <p:cNvPr id="4" name="Picture 6" descr="af0d26902c0df15eebdc5c79f83bda5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857760"/>
            <a:ext cx="1428750" cy="1476375"/>
          </a:xfrm>
          <a:prstGeom prst="rect">
            <a:avLst/>
          </a:prstGeom>
          <a:noFill/>
        </p:spPr>
      </p:pic>
      <p:pic>
        <p:nvPicPr>
          <p:cNvPr id="5" name="Picture 7" descr="Рисунок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5214950"/>
            <a:ext cx="1181100" cy="11049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ru-RU" dirty="0" smtClean="0"/>
              <a:t>(</a:t>
            </a:r>
            <a:r>
              <a:rPr lang="ru-RU" sz="2200" dirty="0" smtClean="0"/>
              <a:t>Скрытый слайд</a:t>
            </a:r>
            <a:r>
              <a:rPr lang="ru-RU" dirty="0" smtClean="0"/>
              <a:t>)Проблемные вопросы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dirty="0" smtClean="0"/>
              <a:t>  </a:t>
            </a:r>
            <a:r>
              <a:rPr lang="ru-RU" b="1" dirty="0" smtClean="0"/>
              <a:t>Что должен знать ученик 21-го века о процентах?</a:t>
            </a:r>
            <a:endParaRPr lang="en-US" b="1" dirty="0" smtClean="0"/>
          </a:p>
          <a:p>
            <a:pPr>
              <a:buFontTx/>
              <a:buNone/>
            </a:pPr>
            <a:r>
              <a:rPr lang="ru-RU" b="1" dirty="0" smtClean="0"/>
              <a:t>   В каких областях жизни и науки  применяются проценты</a:t>
            </a:r>
            <a:r>
              <a:rPr lang="en-US" b="1" dirty="0" smtClean="0"/>
              <a:t> ? </a:t>
            </a:r>
          </a:p>
          <a:p>
            <a:pPr>
              <a:buFontTx/>
              <a:buNone/>
            </a:pPr>
            <a:r>
              <a:rPr lang="ru-RU" b="1" dirty="0" smtClean="0"/>
              <a:t>   Как История доказывала необходимость появления процентов</a:t>
            </a:r>
            <a:r>
              <a:rPr lang="en-US" b="1" dirty="0" smtClean="0"/>
              <a:t> ?</a:t>
            </a:r>
            <a:endParaRPr lang="ru-RU" b="1" dirty="0" smtClean="0"/>
          </a:p>
          <a:p>
            <a:pPr>
              <a:buFontTx/>
              <a:buNone/>
            </a:pPr>
            <a:endParaRPr lang="ru-RU" dirty="0" smtClean="0"/>
          </a:p>
          <a:p>
            <a:endParaRPr lang="ru-RU" dirty="0" smtClean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0" y="4929188"/>
            <a:ext cx="5672138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dirty="0" smtClean="0"/>
              <a:t>(</a:t>
            </a:r>
            <a:r>
              <a:rPr lang="ru-RU" sz="2200" dirty="0" smtClean="0"/>
              <a:t>Скрытый слайд</a:t>
            </a:r>
            <a:r>
              <a:rPr lang="ru-RU" dirty="0" smtClean="0"/>
              <a:t>) Цель проекта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457200" y="1643063"/>
            <a:ext cx="8229600" cy="4786312"/>
          </a:xfrm>
        </p:spPr>
        <p:txBody>
          <a:bodyPr/>
          <a:lstStyle/>
          <a:p>
            <a:pPr>
              <a:buFontTx/>
              <a:buNone/>
            </a:pPr>
            <a:r>
              <a:rPr lang="ru-RU" b="1" dirty="0" smtClean="0"/>
              <a:t>   -Обобщить и систематизировать, углубить знания по теме: проценты.</a:t>
            </a:r>
          </a:p>
          <a:p>
            <a:pPr>
              <a:buFontTx/>
              <a:buNone/>
            </a:pPr>
            <a:r>
              <a:rPr lang="ru-RU" b="1" dirty="0" smtClean="0"/>
              <a:t>   -Показать связь с жизнью;</a:t>
            </a:r>
          </a:p>
          <a:p>
            <a:pPr>
              <a:buFontTx/>
              <a:buNone/>
            </a:pPr>
            <a:r>
              <a:rPr lang="ru-RU" b="1" dirty="0" smtClean="0"/>
              <a:t>   -Сформировать базу знаний для смежных предметов:  показать применение процентов в физике, химии, географии и др. науках;</a:t>
            </a:r>
          </a:p>
          <a:p>
            <a:pPr>
              <a:buFontTx/>
              <a:buNone/>
            </a:pPr>
            <a:r>
              <a:rPr lang="ru-RU" b="1" dirty="0" smtClean="0"/>
              <a:t>   -Познакомить с историей возникновения и развития процента.</a:t>
            </a:r>
          </a:p>
          <a:p>
            <a:pPr>
              <a:buFontTx/>
              <a:buNone/>
            </a:pPr>
            <a:endParaRPr lang="ru-RU" b="1" dirty="0" smtClean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Помните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ru-RU" dirty="0" smtClean="0"/>
              <a:t> </a:t>
            </a:r>
          </a:p>
          <a:p>
            <a:pPr>
              <a:buFontTx/>
              <a:buNone/>
            </a:pPr>
            <a:endParaRPr lang="ru-RU" dirty="0" smtClean="0"/>
          </a:p>
          <a:p>
            <a:pPr>
              <a:buFontTx/>
              <a:buNone/>
            </a:pPr>
            <a:r>
              <a:rPr lang="ru-RU" b="1" dirty="0" smtClean="0"/>
              <a:t>        </a:t>
            </a:r>
            <a:r>
              <a:rPr lang="ru-RU" dirty="0" smtClean="0"/>
              <a:t>«  Гений  - 1%  вдохновения  и </a:t>
            </a:r>
          </a:p>
          <a:p>
            <a:pPr>
              <a:buFontTx/>
              <a:buNone/>
            </a:pPr>
            <a:r>
              <a:rPr lang="ru-RU" dirty="0" smtClean="0"/>
              <a:t>         99 %  потения».</a:t>
            </a:r>
          </a:p>
          <a:p>
            <a:pPr>
              <a:buFontTx/>
              <a:buNone/>
            </a:pPr>
            <a:r>
              <a:rPr lang="ru-RU" dirty="0" smtClean="0"/>
              <a:t>                                   Т.Эдисон.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 smtClean="0">
                <a:solidFill>
                  <a:srgbClr val="FF0066"/>
                </a:solidFill>
              </a:rPr>
              <a:t>Желаю успеха!!!</a:t>
            </a:r>
            <a:endParaRPr lang="ru-RU" sz="6000" dirty="0">
              <a:solidFill>
                <a:srgbClr val="FF0066"/>
              </a:solidFill>
            </a:endParaRPr>
          </a:p>
        </p:txBody>
      </p:sp>
      <p:pic>
        <p:nvPicPr>
          <p:cNvPr id="3123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790700" y="2318544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1500174"/>
            <a:ext cx="400052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Заголовок 1"/>
          <p:cNvSpPr>
            <a:spLocks noGrp="1"/>
          </p:cNvSpPr>
          <p:nvPr>
            <p:ph type="ctrTitle"/>
          </p:nvPr>
        </p:nvSpPr>
        <p:spPr>
          <a:xfrm>
            <a:off x="1071563" y="357188"/>
            <a:ext cx="6858000" cy="20716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dirty="0" smtClean="0"/>
              <a:t>Тема проекта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8371686" flipH="1">
            <a:off x="-3835400" y="6840538"/>
            <a:ext cx="46037" cy="46037"/>
          </a:xfrm>
        </p:spPr>
        <p:txBody>
          <a:bodyPr>
            <a:normAutofit fontScale="25000" lnSpcReduction="20000"/>
          </a:bodyPr>
          <a:lstStyle/>
          <a:p>
            <a:pPr>
              <a:defRPr/>
            </a:pPr>
            <a:endParaRPr lang="ru-RU" dirty="0"/>
          </a:p>
        </p:txBody>
      </p:sp>
      <p:pic>
        <p:nvPicPr>
          <p:cNvPr id="3075" name="Рисунок 5" descr="ПРОЦЕНТЫ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43181"/>
            <a:ext cx="8572500" cy="3629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457200" y="2571750"/>
            <a:ext cx="8229600" cy="355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ru-RU" sz="3200" kern="0" dirty="0">
                <a:solidFill>
                  <a:srgbClr val="FF0000"/>
                </a:solidFill>
                <a:latin typeface="+mn-lt"/>
              </a:rPr>
              <a:t>   Проценты. Их роль в жизни человека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dirty="0" smtClean="0"/>
              <a:t>А знаете ли вы…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4000" b="1" dirty="0" smtClean="0"/>
              <a:t>Что обозначает слово «процент»?</a:t>
            </a:r>
          </a:p>
          <a:p>
            <a:r>
              <a:rPr lang="ru-RU" sz="4000" b="1" dirty="0" smtClean="0"/>
              <a:t>Как  возник процент?</a:t>
            </a:r>
          </a:p>
          <a:p>
            <a:r>
              <a:rPr lang="ru-RU" sz="4000" b="1" dirty="0" smtClean="0"/>
              <a:t>Знаете ли Вы историю процента?</a:t>
            </a:r>
          </a:p>
          <a:p>
            <a:r>
              <a:rPr lang="ru-RU" sz="4000" b="1" dirty="0" smtClean="0"/>
              <a:t>Кто из великих ученых </a:t>
            </a:r>
          </a:p>
          <a:p>
            <a:pPr>
              <a:buNone/>
            </a:pPr>
            <a:r>
              <a:rPr lang="ru-RU" sz="4000" b="1" dirty="0" smtClean="0"/>
              <a:t>  был первым в этом вопросе?</a:t>
            </a:r>
          </a:p>
        </p:txBody>
      </p:sp>
      <p:pic>
        <p:nvPicPr>
          <p:cNvPr id="5" name="Picture 5" descr="Стевин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3643290"/>
            <a:ext cx="207167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-9215438" y="2143125"/>
            <a:ext cx="985838" cy="500063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324600"/>
          </a:xfrm>
        </p:spPr>
        <p:txBody>
          <a:bodyPr/>
          <a:lstStyle/>
          <a:p>
            <a:pPr lvl="1"/>
            <a:r>
              <a:rPr lang="ru-RU" sz="3200" b="1" dirty="0" smtClean="0"/>
              <a:t>Проценты – одно из математических понятий, которое  встречается в жизни. </a:t>
            </a:r>
          </a:p>
          <a:p>
            <a:pPr lvl="1"/>
            <a:r>
              <a:rPr lang="ru-RU" sz="3200" dirty="0" smtClean="0"/>
              <a:t>Так, мы часто читаем или слышим, что например, в выборах приняли участие 52,5% избирателей, рейтинг     победителя хит-парада равен 75%, …</a:t>
            </a:r>
          </a:p>
          <a:p>
            <a:pPr lvl="1"/>
            <a:r>
              <a:rPr lang="ru-RU" sz="3200" dirty="0" smtClean="0"/>
              <a:t>Можете ли вы продолжить этот список?</a:t>
            </a:r>
          </a:p>
          <a:p>
            <a:pPr lvl="1"/>
            <a:r>
              <a:rPr lang="ru-RU" sz="3200" dirty="0" smtClean="0"/>
              <a:t>Где и в каких областях Повседневной жизни встречаются проценты?</a:t>
            </a:r>
          </a:p>
          <a:p>
            <a:pPr lvl="1"/>
            <a:r>
              <a:rPr lang="ru-RU" sz="3200" dirty="0" smtClean="0"/>
              <a:t>  Можете ли вы сами привести        примеры?</a:t>
            </a:r>
          </a:p>
        </p:txBody>
      </p:sp>
      <p:pic>
        <p:nvPicPr>
          <p:cNvPr id="5124" name="Рисунок 3" descr="процент b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87938"/>
            <a:ext cx="1071537" cy="177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dirty="0" smtClean="0"/>
              <a:t>Умеете ли вы найти</a:t>
            </a:r>
            <a:r>
              <a:rPr lang="ru-RU" sz="2800" b="1" dirty="0" smtClean="0"/>
              <a:t>…( что вы помните из 5-го класса?)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Найдите 20% от числа 500. Знаете ли  Вы какими способами это можно сделать?</a:t>
            </a:r>
          </a:p>
          <a:p>
            <a:r>
              <a:rPr lang="ru-RU" sz="2800" dirty="0" smtClean="0"/>
              <a:t>Число 40 составляет 25% от величины. Найдите эту величину. Знаете ли  Вы  какими способами это можно сделать?</a:t>
            </a:r>
          </a:p>
          <a:p>
            <a:r>
              <a:rPr lang="ru-RU" sz="2800" dirty="0" smtClean="0"/>
              <a:t>Как вы думаете, сколько процентов число 25 составляет от числа 200? Как это найти? </a:t>
            </a:r>
          </a:p>
          <a:p>
            <a:r>
              <a:rPr lang="ru-RU" sz="2800" dirty="0" smtClean="0"/>
              <a:t>Знаете ли  Вы  что такое процентное отношение чисел?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6148" name="Рисунок 3" descr="http://im7-tub-ru.yandex.net/i?id=132795350-57-7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188" y="5072063"/>
            <a:ext cx="1928812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txBody>
          <a:bodyPr/>
          <a:lstStyle/>
          <a:p>
            <a:r>
              <a:rPr lang="ru-RU" smtClean="0"/>
              <a:t>А знаете ли Вы</a:t>
            </a:r>
            <a:r>
              <a:rPr lang="en-US" smtClean="0"/>
              <a:t>?</a:t>
            </a:r>
            <a:endParaRPr lang="ru-RU" smtClean="0"/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86300"/>
          </a:xfrm>
        </p:spPr>
        <p:txBody>
          <a:bodyPr/>
          <a:lstStyle/>
          <a:p>
            <a:r>
              <a:rPr lang="ru-RU" b="1" dirty="0" smtClean="0"/>
              <a:t>Как  найти процентное отношение чисел?  (или ответить на вопрос «Сколько процентов одно число составляет от другого»</a:t>
            </a:r>
            <a:r>
              <a:rPr lang="en-US" b="1" dirty="0" smtClean="0"/>
              <a:t>?</a:t>
            </a:r>
            <a:r>
              <a:rPr lang="ru-RU" b="1" dirty="0" smtClean="0"/>
              <a:t>)</a:t>
            </a:r>
          </a:p>
          <a:p>
            <a:pPr>
              <a:buFontTx/>
              <a:buNone/>
            </a:pPr>
            <a:r>
              <a:rPr lang="en-US" b="1" dirty="0" smtClean="0"/>
              <a:t> </a:t>
            </a:r>
            <a:r>
              <a:rPr lang="ru-RU" b="1" dirty="0" smtClean="0"/>
              <a:t>Что означает запись</a:t>
            </a:r>
            <a:r>
              <a:rPr lang="en-US" b="1" dirty="0" smtClean="0"/>
              <a:t> </a:t>
            </a:r>
          </a:p>
          <a:p>
            <a:r>
              <a:rPr lang="en-US" b="1" dirty="0" smtClean="0"/>
              <a:t>    </a:t>
            </a:r>
            <a:r>
              <a:rPr lang="ru-RU" b="1" dirty="0" smtClean="0"/>
              <a:t>4</a:t>
            </a:r>
            <a:r>
              <a:rPr lang="en-US" b="1" dirty="0" smtClean="0"/>
              <a:t>/5</a:t>
            </a:r>
          </a:p>
          <a:p>
            <a:r>
              <a:rPr lang="en-US" b="1" dirty="0" smtClean="0"/>
              <a:t>           1/4</a:t>
            </a:r>
          </a:p>
          <a:p>
            <a:r>
              <a:rPr lang="en-US" b="1" dirty="0" smtClean="0"/>
              <a:t>                  1/5 ?</a:t>
            </a:r>
            <a:endParaRPr lang="ru-RU" b="1" dirty="0" smtClean="0"/>
          </a:p>
          <a:p>
            <a:r>
              <a:rPr lang="ru-RU" b="1" dirty="0" smtClean="0"/>
              <a:t>На</a:t>
            </a:r>
            <a:r>
              <a:rPr lang="en-US" b="1" dirty="0" smtClean="0"/>
              <a:t> ?%</a:t>
            </a:r>
            <a:r>
              <a:rPr lang="ru-RU" b="1" dirty="0" smtClean="0"/>
              <a:t> 4</a:t>
            </a:r>
            <a:r>
              <a:rPr lang="en-US" b="1" dirty="0" smtClean="0"/>
              <a:t>&lt;5?   5&gt;4?</a:t>
            </a:r>
            <a:endParaRPr lang="ru-RU" b="1" dirty="0" smtClean="0"/>
          </a:p>
        </p:txBody>
      </p:sp>
      <p:pic>
        <p:nvPicPr>
          <p:cNvPr id="7172" name="Рисунок 3" descr="http://im3-tub-ru.yandex.net/i?id=54612483-37-72&amp;n=1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3000375"/>
            <a:ext cx="2786063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Возможные ответы: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b="1" dirty="0" smtClean="0"/>
              <a:t>Например: 4/5 –дробь, </a:t>
            </a:r>
          </a:p>
          <a:p>
            <a:r>
              <a:rPr lang="ru-RU" b="1" dirty="0" smtClean="0"/>
              <a:t>правильная  дробь,</a:t>
            </a:r>
          </a:p>
          <a:p>
            <a:r>
              <a:rPr lang="ru-RU" b="1" dirty="0" smtClean="0"/>
              <a:t>частное чисел 4 и 5,</a:t>
            </a:r>
          </a:p>
          <a:p>
            <a:r>
              <a:rPr lang="ru-RU" b="1" dirty="0" smtClean="0"/>
              <a:t>отношение чисел 4 и 5,</a:t>
            </a:r>
          </a:p>
          <a:p>
            <a:r>
              <a:rPr lang="ru-RU" b="1" dirty="0" smtClean="0"/>
              <a:t>4 составляет 80% от числа 5…</a:t>
            </a:r>
          </a:p>
          <a:p>
            <a:r>
              <a:rPr lang="ru-RU" b="1" dirty="0" smtClean="0"/>
              <a:t>Продолжи этот список……</a:t>
            </a:r>
          </a:p>
        </p:txBody>
      </p:sp>
      <p:pic>
        <p:nvPicPr>
          <p:cNvPr id="4" name="Рисунок 3" descr="http://im7-tub-ru.yandex.net/i?id=332889638-00-7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75" y="214313"/>
            <a:ext cx="1857375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dirty="0" smtClean="0"/>
              <a:t>Что Вы слышали о…и где?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О масштабе? В каких науках встречается это понятие? Где в практике оно используется?</a:t>
            </a:r>
          </a:p>
          <a:p>
            <a:r>
              <a:rPr lang="ru-RU" b="1" dirty="0" smtClean="0"/>
              <a:t>Что такое отношение?</a:t>
            </a:r>
          </a:p>
          <a:p>
            <a:r>
              <a:rPr lang="ru-RU" b="1" dirty="0" smtClean="0"/>
              <a:t>Что такое пропорция? Что значит это понятие? </a:t>
            </a:r>
          </a:p>
          <a:p>
            <a:r>
              <a:rPr lang="ru-RU" b="1" dirty="0" smtClean="0"/>
              <a:t>Как понять фразу: величины находятся в прямой (или обратной)  пропорциональной зависимости?</a:t>
            </a: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1643050"/>
            <a:ext cx="1643042" cy="1728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6710" y="4429132"/>
            <a:ext cx="1143008" cy="1157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1132</TotalTime>
  <Words>895</Words>
  <Application>Microsoft Office PowerPoint</Application>
  <PresentationFormat>Экран (4:3)</PresentationFormat>
  <Paragraphs>174</Paragraphs>
  <Slides>25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Изящная</vt:lpstr>
      <vt:lpstr>Формула</vt:lpstr>
      <vt:lpstr>Муниципальное Образовательное Учреждение   « Лицей № 17»</vt:lpstr>
      <vt:lpstr>Слайд 2</vt:lpstr>
      <vt:lpstr>Тема проекта</vt:lpstr>
      <vt:lpstr>А знаете ли вы…</vt:lpstr>
      <vt:lpstr>Слайд 5</vt:lpstr>
      <vt:lpstr>Умеете ли вы найти…( что вы помните из 5-го класса?)</vt:lpstr>
      <vt:lpstr>А знаете ли Вы?</vt:lpstr>
      <vt:lpstr>Возможные ответы:</vt:lpstr>
      <vt:lpstr>Что Вы слышали о…и где?</vt:lpstr>
      <vt:lpstr>             Слышали Вы о таком понятии, как «Золотая пропорция»? </vt:lpstr>
      <vt:lpstr>Слайд 11</vt:lpstr>
      <vt:lpstr>Слайд 12</vt:lpstr>
      <vt:lpstr>Уильям Генри Плейфер  1790-1857</vt:lpstr>
      <vt:lpstr>Как Вы думаете…</vt:lpstr>
      <vt:lpstr>исследовательская  работа по темам</vt:lpstr>
      <vt:lpstr>В результате работы над проектом Вы будете знать:</vt:lpstr>
      <vt:lpstr>Слайд 17</vt:lpstr>
      <vt:lpstr>Слайд 18</vt:lpstr>
      <vt:lpstr>  Вместе формулируем вопрос- основополагающий вопрос проекта:</vt:lpstr>
      <vt:lpstr>Основополагающий Вопрос:</vt:lpstr>
      <vt:lpstr>Каждая группа формулирует свой вопрос!</vt:lpstr>
      <vt:lpstr>(Скрытый слайд)Проблемные вопросы</vt:lpstr>
      <vt:lpstr>(Скрытый слайд) Цель проекта</vt:lpstr>
      <vt:lpstr>Помните</vt:lpstr>
      <vt:lpstr>Желаю успеха!!!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Учительница первая у каждого - своя и пусть они хорошие, но лучше всех моя!</dc:title>
  <dc:creator>Admin</dc:creator>
  <cp:lastModifiedBy>Надежда</cp:lastModifiedBy>
  <cp:revision>99</cp:revision>
  <dcterms:created xsi:type="dcterms:W3CDTF">2010-05-21T10:58:41Z</dcterms:created>
  <dcterms:modified xsi:type="dcterms:W3CDTF">2012-09-02T12:18:05Z</dcterms:modified>
</cp:coreProperties>
</file>