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>
        <p:scale>
          <a:sx n="66" d="100"/>
          <a:sy n="66" d="100"/>
        </p:scale>
        <p:origin x="-672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427D-F33A-4338-8A70-07E68D900AD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2E0A-EDBC-447E-8616-E9D6FC8A5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427D-F33A-4338-8A70-07E68D900AD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2E0A-EDBC-447E-8616-E9D6FC8A5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427D-F33A-4338-8A70-07E68D900AD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2E0A-EDBC-447E-8616-E9D6FC8A5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427D-F33A-4338-8A70-07E68D900AD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2E0A-EDBC-447E-8616-E9D6FC8A5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427D-F33A-4338-8A70-07E68D900AD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2E0A-EDBC-447E-8616-E9D6FC8A5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427D-F33A-4338-8A70-07E68D900AD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2E0A-EDBC-447E-8616-E9D6FC8A5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427D-F33A-4338-8A70-07E68D900AD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2E0A-EDBC-447E-8616-E9D6FC8A5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427D-F33A-4338-8A70-07E68D900AD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2E0A-EDBC-447E-8616-E9D6FC8A5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427D-F33A-4338-8A70-07E68D900AD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2E0A-EDBC-447E-8616-E9D6FC8A5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427D-F33A-4338-8A70-07E68D900AD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2E0A-EDBC-447E-8616-E9D6FC8A5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427D-F33A-4338-8A70-07E68D900AD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602E0A-EDBC-447E-8616-E9D6FC8A58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F4427D-F33A-4338-8A70-07E68D900AD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602E0A-EDBC-447E-8616-E9D6FC8A583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img_url=http://miranimashek.com/_ph/206/2/26700852.jpg&amp;iorient=&amp;nojs=1&amp;icolor=&amp;p=3&amp;site=&amp;text=%D1%86%D0%B2%D0%B5%D1%82%D1%8B&amp;wp=&amp;pos=105&amp;recent=&amp;type=&amp;isize=&amp;rpt=simage&amp;itype=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im7-tub-ru.yandex.net/i?id=2704893-63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Обобщающий урок по теме: Органы цветковых растений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86916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2400" b="1" dirty="0" smtClean="0"/>
          </a:p>
          <a:p>
            <a:pPr algn="ctr">
              <a:buNone/>
            </a:pPr>
            <a:endParaRPr lang="ru-RU" sz="14400" b="1" dirty="0" smtClean="0"/>
          </a:p>
          <a:p>
            <a:pPr algn="ctr">
              <a:buNone/>
            </a:pPr>
            <a:r>
              <a:rPr lang="ru-RU" sz="14400" b="1" dirty="0" smtClean="0"/>
              <a:t>Путешествие по маршруту: «Корешки» – «Дачная»</a:t>
            </a:r>
          </a:p>
          <a:p>
            <a:pPr>
              <a:buNone/>
            </a:pPr>
            <a:endParaRPr lang="ru-RU" sz="2400" b="1" dirty="0" smtClean="0"/>
          </a:p>
          <a:p>
            <a:pPr algn="ctr">
              <a:buNone/>
            </a:pPr>
            <a:r>
              <a:rPr lang="ru-RU" sz="9600" b="1" dirty="0" smtClean="0"/>
              <a:t>Вариант № 1</a:t>
            </a:r>
          </a:p>
          <a:p>
            <a:pPr>
              <a:buNone/>
            </a:pPr>
            <a:r>
              <a:rPr lang="ru-RU" sz="8000" b="1" dirty="0" smtClean="0"/>
              <a:t>Учитель биологии </a:t>
            </a:r>
          </a:p>
          <a:p>
            <a:pPr>
              <a:buNone/>
            </a:pPr>
            <a:r>
              <a:rPr lang="ru-RU" sz="8000" b="1" dirty="0" smtClean="0"/>
              <a:t>Куценкова   Ольга Михайловна </a:t>
            </a:r>
          </a:p>
          <a:p>
            <a:pPr>
              <a:buNone/>
            </a:pPr>
            <a:r>
              <a:rPr lang="ru-RU" sz="8000" b="1" dirty="0" smtClean="0"/>
              <a:t>МКОУ «Средняя общеобразовательная школа № 22</a:t>
            </a:r>
          </a:p>
          <a:p>
            <a:pPr>
              <a:buNone/>
            </a:pPr>
            <a:r>
              <a:rPr lang="ru-RU" sz="8000" b="1" dirty="0" smtClean="0"/>
              <a:t> села Нижняя </a:t>
            </a:r>
            <a:r>
              <a:rPr lang="ru-RU" sz="8000" b="1" dirty="0" err="1" smtClean="0"/>
              <a:t>Банновка</a:t>
            </a:r>
            <a:r>
              <a:rPr lang="ru-RU" sz="8000" b="1" dirty="0" smtClean="0"/>
              <a:t> Красноармейского района</a:t>
            </a:r>
          </a:p>
          <a:p>
            <a:pPr>
              <a:buNone/>
            </a:pPr>
            <a:r>
              <a:rPr lang="ru-RU" sz="8000" b="1" dirty="0" smtClean="0"/>
              <a:t> Саратовской области»</a:t>
            </a:r>
          </a:p>
          <a:p>
            <a:pPr>
              <a:buNone/>
            </a:pPr>
            <a:endParaRPr lang="ru-RU" sz="8000" b="1" dirty="0" smtClean="0"/>
          </a:p>
          <a:p>
            <a:pPr>
              <a:buNone/>
            </a:pPr>
            <a:endParaRPr lang="ru-RU" sz="8000" b="1" dirty="0" smtClean="0"/>
          </a:p>
          <a:p>
            <a:pPr algn="ctr">
              <a:buNone/>
            </a:pPr>
            <a:r>
              <a:rPr lang="ru-RU" sz="8000" b="1" dirty="0" smtClean="0"/>
              <a:t>2012-2013</a:t>
            </a:r>
          </a:p>
          <a:p>
            <a:pPr algn="r">
              <a:buNone/>
            </a:pPr>
            <a:endParaRPr lang="ru-RU" sz="8000" b="1" dirty="0" smtClean="0"/>
          </a:p>
          <a:p>
            <a:pPr algn="r">
              <a:buNone/>
            </a:pPr>
            <a:r>
              <a:rPr lang="ru-RU" dirty="0" smtClean="0"/>
              <a:t>	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Станция «Плодовая»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 fontScale="32500" lnSpcReduction="20000"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sz="7100" b="1" dirty="0" smtClean="0"/>
              <a:t>№ 2. Плод образуется:</a:t>
            </a:r>
          </a:p>
          <a:p>
            <a:pPr>
              <a:buNone/>
            </a:pPr>
            <a:r>
              <a:rPr lang="ru-RU" sz="7100" dirty="0" smtClean="0"/>
              <a:t>	а) на пыльнике</a:t>
            </a:r>
          </a:p>
          <a:p>
            <a:pPr>
              <a:buNone/>
            </a:pPr>
            <a:r>
              <a:rPr lang="ru-RU" sz="7100" dirty="0" smtClean="0"/>
              <a:t>	б) на рыльце</a:t>
            </a:r>
          </a:p>
          <a:p>
            <a:pPr>
              <a:buNone/>
            </a:pPr>
            <a:r>
              <a:rPr lang="ru-RU" sz="7100" dirty="0" smtClean="0"/>
              <a:t>	в) из семязачатка</a:t>
            </a:r>
          </a:p>
          <a:p>
            <a:pPr>
              <a:buNone/>
            </a:pPr>
            <a:r>
              <a:rPr lang="ru-RU" sz="7100" dirty="0" smtClean="0"/>
              <a:t>	г) из завязи</a:t>
            </a:r>
          </a:p>
          <a:p>
            <a:pPr>
              <a:buNone/>
            </a:pPr>
            <a:r>
              <a:rPr lang="ru-RU" sz="7100" dirty="0" smtClean="0"/>
              <a:t>	</a:t>
            </a:r>
          </a:p>
          <a:p>
            <a:pPr>
              <a:buNone/>
            </a:pPr>
            <a:r>
              <a:rPr lang="ru-RU" sz="7100" b="1" dirty="0" smtClean="0"/>
              <a:t>№3. Плод помидора относится к:</a:t>
            </a:r>
          </a:p>
          <a:p>
            <a:pPr>
              <a:buNone/>
            </a:pPr>
            <a:r>
              <a:rPr lang="ru-RU" sz="7100" dirty="0" smtClean="0"/>
              <a:t>	а) сухим многосемянным плодам;</a:t>
            </a:r>
          </a:p>
          <a:p>
            <a:pPr>
              <a:buNone/>
            </a:pPr>
            <a:r>
              <a:rPr lang="ru-RU" sz="7100" dirty="0" smtClean="0"/>
              <a:t>	б) сочным многосемянным плодам;</a:t>
            </a:r>
          </a:p>
          <a:p>
            <a:pPr>
              <a:buNone/>
            </a:pPr>
            <a:r>
              <a:rPr lang="ru-RU" sz="7100" dirty="0" smtClean="0"/>
              <a:t>	в) сухим односемянным плодам;</a:t>
            </a:r>
          </a:p>
          <a:p>
            <a:pPr>
              <a:buNone/>
            </a:pPr>
            <a:r>
              <a:rPr lang="ru-RU" sz="7100" dirty="0" smtClean="0"/>
              <a:t>	г) сочным односемянным плодам.</a:t>
            </a:r>
            <a:endParaRPr lang="ru-RU" sz="7100" dirty="0"/>
          </a:p>
        </p:txBody>
      </p:sp>
      <p:pic>
        <p:nvPicPr>
          <p:cNvPr id="5" name="Рисунок 4" descr="http://im7-tub-ru.yandex.net/i?id=516367053-41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149080"/>
            <a:ext cx="2736304" cy="214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6-tub-ru.yandex.net/i?id=417937849-20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060848"/>
            <a:ext cx="252028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«Биологическая»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№1. Какие вещества необходимы для фотосинтеза?</a:t>
            </a:r>
          </a:p>
          <a:p>
            <a:pPr>
              <a:buNone/>
            </a:pPr>
            <a:r>
              <a:rPr lang="ru-RU" dirty="0" smtClean="0"/>
              <a:t>	а) вода и кислород</a:t>
            </a:r>
          </a:p>
          <a:p>
            <a:pPr>
              <a:buNone/>
            </a:pPr>
            <a:r>
              <a:rPr lang="ru-RU" dirty="0" smtClean="0"/>
              <a:t>	б) кислород и углекислый газ</a:t>
            </a:r>
          </a:p>
          <a:p>
            <a:pPr>
              <a:buNone/>
            </a:pPr>
            <a:r>
              <a:rPr lang="ru-RU" dirty="0" smtClean="0"/>
              <a:t>	в) вода и углекислый газ</a:t>
            </a:r>
          </a:p>
          <a:p>
            <a:pPr>
              <a:buNone/>
            </a:pPr>
            <a:r>
              <a:rPr lang="ru-RU" dirty="0" smtClean="0"/>
              <a:t>	г) углекислый газ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im8-tub-ru.yandex.net/i?id=214605285-63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708920"/>
            <a:ext cx="216024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Станция «Биологическая»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№ 2. Как доказать, что в банке, где находится растение на ярком свету, образовался кислород?</a:t>
            </a:r>
          </a:p>
          <a:p>
            <a:pPr>
              <a:buNone/>
            </a:pPr>
            <a:r>
              <a:rPr lang="ru-RU" dirty="0" smtClean="0"/>
              <a:t>	а) обработать йодом</a:t>
            </a:r>
          </a:p>
          <a:p>
            <a:pPr>
              <a:buNone/>
            </a:pPr>
            <a:r>
              <a:rPr lang="ru-RU" dirty="0" smtClean="0"/>
              <a:t>	б) опустить горящую лучинку</a:t>
            </a:r>
          </a:p>
          <a:p>
            <a:pPr>
              <a:buNone/>
            </a:pPr>
            <a:r>
              <a:rPr lang="ru-RU" dirty="0" smtClean="0"/>
              <a:t>	в) опустить тлеющую лучинку</a:t>
            </a:r>
          </a:p>
          <a:p>
            <a:pPr>
              <a:buNone/>
            </a:pPr>
            <a:r>
              <a:rPr lang="ru-RU" dirty="0" smtClean="0"/>
              <a:t>	г) поместить другое растение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b="1" dirty="0" smtClean="0"/>
              <a:t>№3. Дайте определение термину:</a:t>
            </a:r>
          </a:p>
          <a:p>
            <a:pPr>
              <a:buNone/>
            </a:pPr>
            <a:r>
              <a:rPr lang="ru-RU" i="1" dirty="0" smtClean="0"/>
              <a:t>             геотропизм -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http://www.plantart.ru/px/ozel0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708920"/>
            <a:ext cx="3041015" cy="288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Станция «Дачная»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Зачем при высадке рассады капусты и помидоров  у этих растений прищипывают главный корень?</a:t>
            </a:r>
          </a:p>
          <a:p>
            <a:r>
              <a:rPr lang="ru-RU" dirty="0" smtClean="0"/>
              <a:t>а)                                     б)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а)рассада капусты</a:t>
            </a:r>
          </a:p>
          <a:p>
            <a:r>
              <a:rPr lang="ru-RU" dirty="0" smtClean="0"/>
              <a:t>б)рассада помидоров</a:t>
            </a:r>
            <a:endParaRPr lang="ru-RU" dirty="0"/>
          </a:p>
        </p:txBody>
      </p:sp>
      <p:pic>
        <p:nvPicPr>
          <p:cNvPr id="4" name="Рисунок 3" descr="http://im2-tub-ru.yandex.net/i?id=34234738-26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140968"/>
            <a:ext cx="2376264" cy="214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mrhow.ru/uploads/posts/2012-03/1332668972_kak-vyrastit-bolshe-rassady-na-okne-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996952"/>
            <a:ext cx="352839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m7-tub-ru.yandex.net/i?id=2704893-63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200" dirty="0" smtClean="0"/>
          </a:p>
          <a:p>
            <a:pPr algn="ctr"/>
            <a:r>
              <a:rPr lang="ru-RU" sz="3200" dirty="0" smtClean="0"/>
              <a:t>Путешествие по маршруту</a:t>
            </a:r>
          </a:p>
          <a:p>
            <a:pPr algn="ctr"/>
            <a:r>
              <a:rPr lang="ru-RU" sz="3200" dirty="0" smtClean="0"/>
              <a:t> «Корешки» - «Дачная» закончилось.</a:t>
            </a:r>
          </a:p>
          <a:p>
            <a:pPr>
              <a:buNone/>
            </a:pPr>
            <a:endParaRPr lang="ru-RU" dirty="0" smtClean="0"/>
          </a:p>
          <a:p>
            <a:r>
              <a:rPr lang="ru-RU" sz="4000" i="1" dirty="0" smtClean="0"/>
              <a:t>Приятных вам воспоминаний!</a:t>
            </a:r>
            <a:endParaRPr lang="ru-RU" sz="40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</a:rPr>
              <a:t>Поздравляем!</a:t>
            </a:r>
            <a:endParaRPr lang="ru-RU" sz="6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http://im6-tub-ru.yandex.net/i?id=105469715-70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Путешествие на поезде «Солнышко»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 маршруту: «Корешки»-»Дачная»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Станция «Корешки»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№  1.</a:t>
            </a:r>
            <a:r>
              <a:rPr lang="ru-RU" dirty="0" smtClean="0"/>
              <a:t> Какой из изображенных органов НЕ является видоизменением корня?</a:t>
            </a:r>
          </a:p>
          <a:p>
            <a:pPr>
              <a:buNone/>
            </a:pPr>
            <a:r>
              <a:rPr lang="ru-RU" dirty="0" smtClean="0"/>
              <a:t>	а)                                  в)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б)                                  г)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	</a:t>
            </a:r>
            <a:endParaRPr lang="ru-RU" dirty="0"/>
          </a:p>
        </p:txBody>
      </p:sp>
      <p:pic>
        <p:nvPicPr>
          <p:cNvPr id="6" name="Рисунок 5" descr="http://im3-tub-ru.yandex.net/i?id=145995088-30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852936"/>
            <a:ext cx="165618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3-tub-ru.yandex.net/i?id=200945145-55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365104"/>
            <a:ext cx="1732915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5-tub-ru.yandex.net/i?id=256856998-17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2780928"/>
            <a:ext cx="17049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2-tub-ru.yandex.net/i?id=49145563-14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4653136"/>
            <a:ext cx="20193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Станция «Корешки»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b="1" dirty="0" smtClean="0"/>
              <a:t>№ 2. Боковые корни расположены: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	а) на главном и придаточном корнях</a:t>
            </a:r>
          </a:p>
          <a:p>
            <a:pPr>
              <a:buNone/>
            </a:pPr>
            <a:r>
              <a:rPr lang="ru-RU" b="1" dirty="0" smtClean="0"/>
              <a:t>	б) только на главном корне</a:t>
            </a:r>
          </a:p>
          <a:p>
            <a:pPr>
              <a:buNone/>
            </a:pPr>
            <a:r>
              <a:rPr lang="ru-RU" b="1" dirty="0" smtClean="0"/>
              <a:t>	в) только на придаточных корнях</a:t>
            </a:r>
          </a:p>
          <a:p>
            <a:pPr>
              <a:buNone/>
            </a:pPr>
            <a:r>
              <a:rPr lang="ru-RU" b="1" dirty="0" smtClean="0"/>
              <a:t>	г) на любом органе растения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      </a:t>
            </a:r>
            <a:endParaRPr lang="ru-RU" b="1" dirty="0"/>
          </a:p>
        </p:txBody>
      </p:sp>
      <p:pic>
        <p:nvPicPr>
          <p:cNvPr id="4" name="Рисунок 3" descr="http://im8-tub-ru.yandex.net/i?id=341555288-19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212976"/>
            <a:ext cx="187220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Станция «Листовая»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№ 1.</a:t>
            </a:r>
            <a:r>
              <a:rPr lang="ru-RU" dirty="0" smtClean="0"/>
              <a:t> </a:t>
            </a:r>
            <a:r>
              <a:rPr lang="ru-RU" b="1" dirty="0" smtClean="0"/>
              <a:t>Какой из изображенных листьев НЕ является сложным?</a:t>
            </a:r>
          </a:p>
          <a:p>
            <a:pPr>
              <a:buNone/>
            </a:pPr>
            <a:r>
              <a:rPr lang="ru-RU" b="1" dirty="0" smtClean="0"/>
              <a:t>	а)                                                     в)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	б)                                               г)</a:t>
            </a:r>
            <a:endParaRPr lang="ru-RU" b="1" dirty="0"/>
          </a:p>
        </p:txBody>
      </p:sp>
      <p:pic>
        <p:nvPicPr>
          <p:cNvPr id="6" name="Рисунок 5" descr="http://im4-tub-ru.yandex.net/i?id=148071601-63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708920"/>
            <a:ext cx="125089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3-tub-ru.yandex.net/i?id=512820469-32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653136"/>
            <a:ext cx="1224136" cy="157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0-tub-ru.yandex.net/i?id=626349-20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4797152"/>
            <a:ext cx="1414145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6-tub-ru.yandex.net/i?id=168291286-62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2996952"/>
            <a:ext cx="2152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Станция «Листовая»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sz="3200" b="1" dirty="0" smtClean="0"/>
              <a:t>№ 2. Какая функция не характерна для листа?</a:t>
            </a:r>
          </a:p>
          <a:p>
            <a:pPr>
              <a:buNone/>
            </a:pPr>
            <a:r>
              <a:rPr lang="ru-RU" dirty="0" smtClean="0"/>
              <a:t>	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/>
              <a:t> а) испарение воды</a:t>
            </a:r>
          </a:p>
          <a:p>
            <a:pPr>
              <a:buNone/>
            </a:pPr>
            <a:r>
              <a:rPr lang="ru-RU" sz="2800" dirty="0" smtClean="0"/>
              <a:t>	 б) газообмен</a:t>
            </a:r>
          </a:p>
          <a:p>
            <a:pPr>
              <a:buNone/>
            </a:pPr>
            <a:r>
              <a:rPr lang="ru-RU" sz="2800" dirty="0" smtClean="0"/>
              <a:t>	 в) поглощение воды</a:t>
            </a:r>
          </a:p>
          <a:p>
            <a:pPr>
              <a:buNone/>
            </a:pPr>
            <a:r>
              <a:rPr lang="ru-RU" sz="2800" dirty="0" smtClean="0"/>
              <a:t>	 г) фотосинтез</a:t>
            </a:r>
            <a:endParaRPr lang="ru-RU" sz="2800" dirty="0"/>
          </a:p>
        </p:txBody>
      </p:sp>
      <p:pic>
        <p:nvPicPr>
          <p:cNvPr id="4" name="Рисунок 3" descr="http://im6-tub-ru.yandex.net/i?id=131407327-42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717032"/>
            <a:ext cx="259228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«Цветочная»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№ 1. У какого растения  соцветие «колос»?</a:t>
            </a:r>
          </a:p>
          <a:p>
            <a:pPr>
              <a:buNone/>
            </a:pPr>
            <a:r>
              <a:rPr lang="ru-RU" dirty="0" smtClean="0"/>
              <a:t>	а)                                 в)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б)                                 г)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im5-tub-ru.yandex.net/i?id=315513163-15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924944"/>
            <a:ext cx="144016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2-tub-ru.yandex.net/i?id=150843230-53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581128"/>
            <a:ext cx="18002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-ru.yandex.net/i?id=177893587-09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708920"/>
            <a:ext cx="172819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8-tub-ru.yandex.net/i?id=72217617-27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4581128"/>
            <a:ext cx="150075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Станция «Цветочная»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b="1" dirty="0" smtClean="0"/>
              <a:t>№2. Развитие  семян происходит: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а) на тычиночной нити;</a:t>
            </a:r>
          </a:p>
          <a:p>
            <a:pPr>
              <a:buNone/>
            </a:pPr>
            <a:r>
              <a:rPr lang="ru-RU" dirty="0" smtClean="0"/>
              <a:t>	б) на рыльце;</a:t>
            </a:r>
          </a:p>
          <a:p>
            <a:pPr>
              <a:buNone/>
            </a:pPr>
            <a:r>
              <a:rPr lang="ru-RU" dirty="0" smtClean="0"/>
              <a:t>	в) </a:t>
            </a:r>
            <a:r>
              <a:rPr lang="ru-RU" dirty="0" err="1" smtClean="0"/>
              <a:t>в</a:t>
            </a:r>
            <a:r>
              <a:rPr lang="ru-RU" dirty="0" smtClean="0"/>
              <a:t> пыльниках;</a:t>
            </a:r>
          </a:p>
          <a:p>
            <a:pPr>
              <a:buNone/>
            </a:pPr>
            <a:r>
              <a:rPr lang="ru-RU" dirty="0" smtClean="0"/>
              <a:t>	г) в завязи.</a:t>
            </a:r>
            <a:endParaRPr lang="ru-RU" dirty="0"/>
          </a:p>
        </p:txBody>
      </p:sp>
      <p:pic>
        <p:nvPicPr>
          <p:cNvPr id="4" name="Рисунок 3" descr="http://im4-tub-ru.yandex.net/i?id=8260505-09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996952"/>
            <a:ext cx="266429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Станция «Плодовая»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№ 1. Какой из изображенных плодов НЕ является сочным?</a:t>
            </a:r>
          </a:p>
          <a:p>
            <a:pPr>
              <a:buNone/>
            </a:pPr>
            <a:r>
              <a:rPr lang="ru-RU" dirty="0" smtClean="0"/>
              <a:t> 	а)                                       в)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б)                                       г)   </a:t>
            </a:r>
            <a:endParaRPr lang="ru-RU" dirty="0"/>
          </a:p>
        </p:txBody>
      </p:sp>
      <p:pic>
        <p:nvPicPr>
          <p:cNvPr id="5" name="Рисунок 4" descr="http://im7-tub-ru.yandex.net/i?id=383388544-50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852936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8-tub-ru.yandex.net/i?id=174975231-33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869160"/>
            <a:ext cx="187220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8-tub-ru.yandex.net/i?id=363772594-10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852936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4-tub-ru.yandex.net/i?id=1096738-27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4797152"/>
            <a:ext cx="216024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442</TotalTime>
  <Words>159</Words>
  <Application>Microsoft Office PowerPoint</Application>
  <PresentationFormat>Экран (4:3)</PresentationFormat>
  <Paragraphs>120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Обобщающий урок по теме: Органы цветковых растений</vt:lpstr>
      <vt:lpstr>Путешествие на поезде «Солнышко»       по маршруту: «Корешки»-»Дачная» </vt:lpstr>
      <vt:lpstr>Станция «Корешки»</vt:lpstr>
      <vt:lpstr>Станция «Корешки»</vt:lpstr>
      <vt:lpstr>Станция «Листовая»</vt:lpstr>
      <vt:lpstr>Станция «Листовая»</vt:lpstr>
      <vt:lpstr>Станция «Цветочная»</vt:lpstr>
      <vt:lpstr>Станция «Цветочная»</vt:lpstr>
      <vt:lpstr>Станция «Плодовая»</vt:lpstr>
      <vt:lpstr>Станция «Плодовая»</vt:lpstr>
      <vt:lpstr>Станция «Биологическая»</vt:lpstr>
      <vt:lpstr>Станция «Биологическая»</vt:lpstr>
      <vt:lpstr>Станция «Дачная»</vt:lpstr>
      <vt:lpstr>Поздравляем!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лор</dc:title>
  <dc:creator>user</dc:creator>
  <cp:lastModifiedBy>user</cp:lastModifiedBy>
  <cp:revision>60</cp:revision>
  <dcterms:created xsi:type="dcterms:W3CDTF">2013-01-15T19:56:03Z</dcterms:created>
  <dcterms:modified xsi:type="dcterms:W3CDTF">2013-01-27T08:31:30Z</dcterms:modified>
</cp:coreProperties>
</file>